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0"/>
  </p:notesMasterIdLst>
  <p:sldIdLst>
    <p:sldId id="256" r:id="rId6"/>
    <p:sldId id="314" r:id="rId7"/>
    <p:sldId id="326" r:id="rId8"/>
    <p:sldId id="327" r:id="rId9"/>
    <p:sldId id="317" r:id="rId10"/>
    <p:sldId id="322" r:id="rId11"/>
    <p:sldId id="320" r:id="rId12"/>
    <p:sldId id="325" r:id="rId13"/>
    <p:sldId id="319" r:id="rId14"/>
    <p:sldId id="324" r:id="rId15"/>
    <p:sldId id="315" r:id="rId16"/>
    <p:sldId id="267" r:id="rId17"/>
    <p:sldId id="309" r:id="rId18"/>
    <p:sldId id="316" r:id="rId19"/>
    <p:sldId id="266" r:id="rId20"/>
    <p:sldId id="321" r:id="rId21"/>
    <p:sldId id="289" r:id="rId22"/>
    <p:sldId id="260" r:id="rId23"/>
    <p:sldId id="281" r:id="rId24"/>
    <p:sldId id="328" r:id="rId25"/>
    <p:sldId id="329" r:id="rId26"/>
    <p:sldId id="330" r:id="rId27"/>
    <p:sldId id="323" r:id="rId28"/>
    <p:sldId id="313" r:id="rId29"/>
  </p:sldIdLst>
  <p:sldSz cx="12192000" cy="6858000"/>
  <p:notesSz cx="9942513" cy="6810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o Scalia" initials="MS" lastIdx="1" clrIdx="0">
    <p:extLst>
      <p:ext uri="{19B8F6BF-5375-455C-9EA6-DF929625EA0E}">
        <p15:presenceInfo xmlns:p15="http://schemas.microsoft.com/office/powerpoint/2012/main" userId="Mauro Sca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FF"/>
    <a:srgbClr val="399091"/>
    <a:srgbClr val="E0C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41F90-3C12-4BAD-BBBC-BE0E39E6E4D3}" v="182" dt="2021-02-23T15:20:21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rk Vantyghem" userId="8ed8fe8c-e798-4a4c-831e-090e598803cc" providerId="ADAL" clId="{32D41F90-3C12-4BAD-BBBC-BE0E39E6E4D3}"/>
    <pc:docChg chg="undo custSel addSld delSld modSld">
      <pc:chgData name="Dirk Vantyghem" userId="8ed8fe8c-e798-4a4c-831e-090e598803cc" providerId="ADAL" clId="{32D41F90-3C12-4BAD-BBBC-BE0E39E6E4D3}" dt="2021-02-23T15:20:21.091" v="645" actId="20577"/>
      <pc:docMkLst>
        <pc:docMk/>
      </pc:docMkLst>
      <pc:sldChg chg="addSp delSp modSp mod">
        <pc:chgData name="Dirk Vantyghem" userId="8ed8fe8c-e798-4a4c-831e-090e598803cc" providerId="ADAL" clId="{32D41F90-3C12-4BAD-BBBC-BE0E39E6E4D3}" dt="2021-02-23T13:55:15.654" v="103" actId="1076"/>
        <pc:sldMkLst>
          <pc:docMk/>
          <pc:sldMk cId="1127463307" sldId="256"/>
        </pc:sldMkLst>
        <pc:spChg chg="del">
          <ac:chgData name="Dirk Vantyghem" userId="8ed8fe8c-e798-4a4c-831e-090e598803cc" providerId="ADAL" clId="{32D41F90-3C12-4BAD-BBBC-BE0E39E6E4D3}" dt="2021-02-23T13:54:57.389" v="100" actId="478"/>
          <ac:spMkLst>
            <pc:docMk/>
            <pc:sldMk cId="1127463307" sldId="256"/>
            <ac:spMk id="3" creationId="{8BEB8A7D-D5FA-4676-A82C-31EC5DC73EBC}"/>
          </ac:spMkLst>
        </pc:spChg>
        <pc:spChg chg="add del mod">
          <ac:chgData name="Dirk Vantyghem" userId="8ed8fe8c-e798-4a4c-831e-090e598803cc" providerId="ADAL" clId="{32D41F90-3C12-4BAD-BBBC-BE0E39E6E4D3}" dt="2021-02-23T13:54:59.808" v="101" actId="478"/>
          <ac:spMkLst>
            <pc:docMk/>
            <pc:sldMk cId="1127463307" sldId="256"/>
            <ac:spMk id="4" creationId="{AC2A0DE7-8F3E-4CBE-8261-BDAC5ED8EBCE}"/>
          </ac:spMkLst>
        </pc:spChg>
        <pc:spChg chg="mod">
          <ac:chgData name="Dirk Vantyghem" userId="8ed8fe8c-e798-4a4c-831e-090e598803cc" providerId="ADAL" clId="{32D41F90-3C12-4BAD-BBBC-BE0E39E6E4D3}" dt="2021-02-23T13:55:08.743" v="102" actId="207"/>
          <ac:spMkLst>
            <pc:docMk/>
            <pc:sldMk cId="1127463307" sldId="256"/>
            <ac:spMk id="7" creationId="{279996FC-3820-4BA0-B338-B0BB3471A3BA}"/>
          </ac:spMkLst>
        </pc:spChg>
        <pc:spChg chg="mod">
          <ac:chgData name="Dirk Vantyghem" userId="8ed8fe8c-e798-4a4c-831e-090e598803cc" providerId="ADAL" clId="{32D41F90-3C12-4BAD-BBBC-BE0E39E6E4D3}" dt="2021-02-23T13:55:15.654" v="103" actId="1076"/>
          <ac:spMkLst>
            <pc:docMk/>
            <pc:sldMk cId="1127463307" sldId="256"/>
            <ac:spMk id="8" creationId="{BB389762-4F67-4FC5-B590-2C60161E78AE}"/>
          </ac:spMkLst>
        </pc:spChg>
      </pc:sldChg>
      <pc:sldChg chg="add">
        <pc:chgData name="Dirk Vantyghem" userId="8ed8fe8c-e798-4a4c-831e-090e598803cc" providerId="ADAL" clId="{32D41F90-3C12-4BAD-BBBC-BE0E39E6E4D3}" dt="2021-02-23T14:32:36.913" v="376"/>
        <pc:sldMkLst>
          <pc:docMk/>
          <pc:sldMk cId="3913295472" sldId="260"/>
        </pc:sldMkLst>
      </pc:sldChg>
      <pc:sldChg chg="addSp delSp modSp add mod">
        <pc:chgData name="Dirk Vantyghem" userId="8ed8fe8c-e798-4a4c-831e-090e598803cc" providerId="ADAL" clId="{32D41F90-3C12-4BAD-BBBC-BE0E39E6E4D3}" dt="2021-02-23T14:29:50.158" v="323" actId="14100"/>
        <pc:sldMkLst>
          <pc:docMk/>
          <pc:sldMk cId="3319329584" sldId="266"/>
        </pc:sldMkLst>
        <pc:spChg chg="del mod">
          <ac:chgData name="Dirk Vantyghem" userId="8ed8fe8c-e798-4a4c-831e-090e598803cc" providerId="ADAL" clId="{32D41F90-3C12-4BAD-BBBC-BE0E39E6E4D3}" dt="2021-02-23T14:29:30.263" v="320" actId="478"/>
          <ac:spMkLst>
            <pc:docMk/>
            <pc:sldMk cId="3319329584" sldId="266"/>
            <ac:spMk id="2" creationId="{C8CF7E6E-24FE-4775-A0C9-C03B3B39549C}"/>
          </ac:spMkLst>
        </pc:spChg>
        <pc:spChg chg="add del mod">
          <ac:chgData name="Dirk Vantyghem" userId="8ed8fe8c-e798-4a4c-831e-090e598803cc" providerId="ADAL" clId="{32D41F90-3C12-4BAD-BBBC-BE0E39E6E4D3}" dt="2021-02-23T14:29:33.234" v="321" actId="478"/>
          <ac:spMkLst>
            <pc:docMk/>
            <pc:sldMk cId="3319329584" sldId="266"/>
            <ac:spMk id="5" creationId="{722F9A9A-5E61-4D34-AE18-1F0AE0CE3341}"/>
          </ac:spMkLst>
        </pc:spChg>
        <pc:spChg chg="add mod">
          <ac:chgData name="Dirk Vantyghem" userId="8ed8fe8c-e798-4a4c-831e-090e598803cc" providerId="ADAL" clId="{32D41F90-3C12-4BAD-BBBC-BE0E39E6E4D3}" dt="2021-02-23T14:29:41.843" v="322"/>
          <ac:spMkLst>
            <pc:docMk/>
            <pc:sldMk cId="3319329584" sldId="266"/>
            <ac:spMk id="7" creationId="{3D3BBC76-C2CD-49C5-97B8-A61DA6FCE1AC}"/>
          </ac:spMkLst>
        </pc:spChg>
        <pc:picChg chg="mod">
          <ac:chgData name="Dirk Vantyghem" userId="8ed8fe8c-e798-4a4c-831e-090e598803cc" providerId="ADAL" clId="{32D41F90-3C12-4BAD-BBBC-BE0E39E6E4D3}" dt="2021-02-23T14:29:50.158" v="323" actId="14100"/>
          <ac:picMkLst>
            <pc:docMk/>
            <pc:sldMk cId="3319329584" sldId="266"/>
            <ac:picMk id="6" creationId="{EE4BCCD7-CA30-4FA8-82D4-6B295F26F047}"/>
          </ac:picMkLst>
        </pc:picChg>
      </pc:sldChg>
      <pc:sldChg chg="del">
        <pc:chgData name="Dirk Vantyghem" userId="8ed8fe8c-e798-4a4c-831e-090e598803cc" providerId="ADAL" clId="{32D41F90-3C12-4BAD-BBBC-BE0E39E6E4D3}" dt="2021-02-23T14:34:25.907" v="382" actId="47"/>
        <pc:sldMkLst>
          <pc:docMk/>
          <pc:sldMk cId="39717003" sldId="269"/>
        </pc:sldMkLst>
      </pc:sldChg>
      <pc:sldChg chg="add">
        <pc:chgData name="Dirk Vantyghem" userId="8ed8fe8c-e798-4a4c-831e-090e598803cc" providerId="ADAL" clId="{32D41F90-3C12-4BAD-BBBC-BE0E39E6E4D3}" dt="2021-02-23T14:32:36.913" v="376"/>
        <pc:sldMkLst>
          <pc:docMk/>
          <pc:sldMk cId="3268104001" sldId="281"/>
        </pc:sldMkLst>
      </pc:sldChg>
      <pc:sldChg chg="delSp modSp add mod">
        <pc:chgData name="Dirk Vantyghem" userId="8ed8fe8c-e798-4a4c-831e-090e598803cc" providerId="ADAL" clId="{32D41F90-3C12-4BAD-BBBC-BE0E39E6E4D3}" dt="2021-02-23T14:40:17.934" v="423" actId="1076"/>
        <pc:sldMkLst>
          <pc:docMk/>
          <pc:sldMk cId="2701389919" sldId="289"/>
        </pc:sldMkLst>
        <pc:spChg chg="del">
          <ac:chgData name="Dirk Vantyghem" userId="8ed8fe8c-e798-4a4c-831e-090e598803cc" providerId="ADAL" clId="{32D41F90-3C12-4BAD-BBBC-BE0E39E6E4D3}" dt="2021-02-23T14:38:59.329" v="417" actId="478"/>
          <ac:spMkLst>
            <pc:docMk/>
            <pc:sldMk cId="2701389919" sldId="289"/>
            <ac:spMk id="2" creationId="{0201B35A-8552-4DD6-9FB6-FC41E1E4F9D5}"/>
          </ac:spMkLst>
        </pc:spChg>
        <pc:spChg chg="del">
          <ac:chgData name="Dirk Vantyghem" userId="8ed8fe8c-e798-4a4c-831e-090e598803cc" providerId="ADAL" clId="{32D41F90-3C12-4BAD-BBBC-BE0E39E6E4D3}" dt="2021-02-23T14:39:02.006" v="419" actId="478"/>
          <ac:spMkLst>
            <pc:docMk/>
            <pc:sldMk cId="2701389919" sldId="289"/>
            <ac:spMk id="3" creationId="{EBF3FE81-C8A4-4EDD-9E44-379D8D24D1A0}"/>
          </ac:spMkLst>
        </pc:spChg>
        <pc:spChg chg="mod">
          <ac:chgData name="Dirk Vantyghem" userId="8ed8fe8c-e798-4a4c-831e-090e598803cc" providerId="ADAL" clId="{32D41F90-3C12-4BAD-BBBC-BE0E39E6E4D3}" dt="2021-02-23T14:38:49.676" v="416" actId="27636"/>
          <ac:spMkLst>
            <pc:docMk/>
            <pc:sldMk cId="2701389919" sldId="289"/>
            <ac:spMk id="5" creationId="{8DC9B2C4-4202-40A4-9457-FBB129F7DBAB}"/>
          </ac:spMkLst>
        </pc:spChg>
        <pc:spChg chg="del">
          <ac:chgData name="Dirk Vantyghem" userId="8ed8fe8c-e798-4a4c-831e-090e598803cc" providerId="ADAL" clId="{32D41F90-3C12-4BAD-BBBC-BE0E39E6E4D3}" dt="2021-02-23T14:39:00.608" v="418" actId="478"/>
          <ac:spMkLst>
            <pc:docMk/>
            <pc:sldMk cId="2701389919" sldId="289"/>
            <ac:spMk id="14" creationId="{A8ABBA60-F00E-4D52-836D-24F76A861E05}"/>
          </ac:spMkLst>
        </pc:spChg>
        <pc:picChg chg="mod">
          <ac:chgData name="Dirk Vantyghem" userId="8ed8fe8c-e798-4a4c-831e-090e598803cc" providerId="ADAL" clId="{32D41F90-3C12-4BAD-BBBC-BE0E39E6E4D3}" dt="2021-02-23T14:40:17.934" v="423" actId="1076"/>
          <ac:picMkLst>
            <pc:docMk/>
            <pc:sldMk cId="2701389919" sldId="289"/>
            <ac:picMk id="12" creationId="{232F2AD9-00BA-471C-A078-54ACB219483D}"/>
          </ac:picMkLst>
        </pc:picChg>
      </pc:sldChg>
      <pc:sldChg chg="addSp modSp mod">
        <pc:chgData name="Dirk Vantyghem" userId="8ed8fe8c-e798-4a4c-831e-090e598803cc" providerId="ADAL" clId="{32D41F90-3C12-4BAD-BBBC-BE0E39E6E4D3}" dt="2021-02-23T15:16:22.514" v="583" actId="14100"/>
        <pc:sldMkLst>
          <pc:docMk/>
          <pc:sldMk cId="1908362701" sldId="313"/>
        </pc:sldMkLst>
        <pc:spChg chg="mod">
          <ac:chgData name="Dirk Vantyghem" userId="8ed8fe8c-e798-4a4c-831e-090e598803cc" providerId="ADAL" clId="{32D41F90-3C12-4BAD-BBBC-BE0E39E6E4D3}" dt="2021-02-23T15:09:12.172" v="581" actId="1076"/>
          <ac:spMkLst>
            <pc:docMk/>
            <pc:sldMk cId="1908362701" sldId="313"/>
            <ac:spMk id="4" creationId="{1914F19A-1B94-4620-8ABA-2735D4F75CC5}"/>
          </ac:spMkLst>
        </pc:spChg>
        <pc:picChg chg="add mod">
          <ac:chgData name="Dirk Vantyghem" userId="8ed8fe8c-e798-4a4c-831e-090e598803cc" providerId="ADAL" clId="{32D41F90-3C12-4BAD-BBBC-BE0E39E6E4D3}" dt="2021-02-23T15:16:22.514" v="583" actId="14100"/>
          <ac:picMkLst>
            <pc:docMk/>
            <pc:sldMk cId="1908362701" sldId="313"/>
            <ac:picMk id="2" creationId="{1CA9A3BB-6794-4BDA-8696-87BBAAB6FB70}"/>
          </ac:picMkLst>
        </pc:picChg>
      </pc:sldChg>
      <pc:sldChg chg="addSp delSp modSp mod">
        <pc:chgData name="Dirk Vantyghem" userId="8ed8fe8c-e798-4a4c-831e-090e598803cc" providerId="ADAL" clId="{32D41F90-3C12-4BAD-BBBC-BE0E39E6E4D3}" dt="2021-02-23T14:33:51.103" v="381" actId="1076"/>
        <pc:sldMkLst>
          <pc:docMk/>
          <pc:sldMk cId="1362826361" sldId="314"/>
        </pc:sldMkLst>
        <pc:graphicFrameChg chg="mod">
          <ac:chgData name="Dirk Vantyghem" userId="8ed8fe8c-e798-4a4c-831e-090e598803cc" providerId="ADAL" clId="{32D41F90-3C12-4BAD-BBBC-BE0E39E6E4D3}" dt="2021-02-23T14:33:51.103" v="381" actId="1076"/>
          <ac:graphicFrameMkLst>
            <pc:docMk/>
            <pc:sldMk cId="1362826361" sldId="314"/>
            <ac:graphicFrameMk id="9" creationId="{336C899C-16FE-4455-89F2-ECBC06D1CE95}"/>
          </ac:graphicFrameMkLst>
        </pc:graphicFrameChg>
        <pc:graphicFrameChg chg="del">
          <ac:chgData name="Dirk Vantyghem" userId="8ed8fe8c-e798-4a4c-831e-090e598803cc" providerId="ADAL" clId="{32D41F90-3C12-4BAD-BBBC-BE0E39E6E4D3}" dt="2021-02-23T13:55:44.939" v="105" actId="478"/>
          <ac:graphicFrameMkLst>
            <pc:docMk/>
            <pc:sldMk cId="1362826361" sldId="314"/>
            <ac:graphicFrameMk id="12" creationId="{7FA6AFD4-D225-4E02-A782-00DAC216F0C7}"/>
          </ac:graphicFrameMkLst>
        </pc:graphicFrameChg>
        <pc:picChg chg="add mod">
          <ac:chgData name="Dirk Vantyghem" userId="8ed8fe8c-e798-4a4c-831e-090e598803cc" providerId="ADAL" clId="{32D41F90-3C12-4BAD-BBBC-BE0E39E6E4D3}" dt="2021-02-23T14:11:44.630" v="241" actId="14100"/>
          <ac:picMkLst>
            <pc:docMk/>
            <pc:sldMk cId="1362826361" sldId="314"/>
            <ac:picMk id="3" creationId="{8A709711-9CEC-4357-9C77-CE48810A828C}"/>
          </ac:picMkLst>
        </pc:picChg>
        <pc:picChg chg="add mod">
          <ac:chgData name="Dirk Vantyghem" userId="8ed8fe8c-e798-4a4c-831e-090e598803cc" providerId="ADAL" clId="{32D41F90-3C12-4BAD-BBBC-BE0E39E6E4D3}" dt="2021-02-23T14:11:56.450" v="244" actId="14100"/>
          <ac:picMkLst>
            <pc:docMk/>
            <pc:sldMk cId="1362826361" sldId="314"/>
            <ac:picMk id="5" creationId="{78188DDE-4A8D-4927-9A1D-B955D5926C47}"/>
          </ac:picMkLst>
        </pc:picChg>
        <pc:picChg chg="add mod">
          <ac:chgData name="Dirk Vantyghem" userId="8ed8fe8c-e798-4a4c-831e-090e598803cc" providerId="ADAL" clId="{32D41F90-3C12-4BAD-BBBC-BE0E39E6E4D3}" dt="2021-02-23T14:33:46.919" v="380" actId="1076"/>
          <ac:picMkLst>
            <pc:docMk/>
            <pc:sldMk cId="1362826361" sldId="314"/>
            <ac:picMk id="6" creationId="{7009744F-403D-42B5-AD0B-A803F5E07BDE}"/>
          </ac:picMkLst>
        </pc:picChg>
      </pc:sldChg>
      <pc:sldChg chg="modSp mod">
        <pc:chgData name="Dirk Vantyghem" userId="8ed8fe8c-e798-4a4c-831e-090e598803cc" providerId="ADAL" clId="{32D41F90-3C12-4BAD-BBBC-BE0E39E6E4D3}" dt="2021-02-23T14:09:23.984" v="232" actId="113"/>
        <pc:sldMkLst>
          <pc:docMk/>
          <pc:sldMk cId="1019003932" sldId="319"/>
        </pc:sldMkLst>
        <pc:spChg chg="mod">
          <ac:chgData name="Dirk Vantyghem" userId="8ed8fe8c-e798-4a4c-831e-090e598803cc" providerId="ADAL" clId="{32D41F90-3C12-4BAD-BBBC-BE0E39E6E4D3}" dt="2021-02-23T14:09:23.984" v="232" actId="113"/>
          <ac:spMkLst>
            <pc:docMk/>
            <pc:sldMk cId="1019003932" sldId="319"/>
            <ac:spMk id="22" creationId="{FB1D7627-050C-46BE-855A-31C2F2F36C0B}"/>
          </ac:spMkLst>
        </pc:spChg>
      </pc:sldChg>
      <pc:sldChg chg="modSp mod">
        <pc:chgData name="Dirk Vantyghem" userId="8ed8fe8c-e798-4a4c-831e-090e598803cc" providerId="ADAL" clId="{32D41F90-3C12-4BAD-BBBC-BE0E39E6E4D3}" dt="2021-02-23T14:30:58.193" v="374" actId="113"/>
        <pc:sldMkLst>
          <pc:docMk/>
          <pc:sldMk cId="3933211717" sldId="321"/>
        </pc:sldMkLst>
        <pc:graphicFrameChg chg="mod modGraphic">
          <ac:chgData name="Dirk Vantyghem" userId="8ed8fe8c-e798-4a4c-831e-090e598803cc" providerId="ADAL" clId="{32D41F90-3C12-4BAD-BBBC-BE0E39E6E4D3}" dt="2021-02-23T14:30:58.193" v="374" actId="113"/>
          <ac:graphicFrameMkLst>
            <pc:docMk/>
            <pc:sldMk cId="3933211717" sldId="321"/>
            <ac:graphicFrameMk id="2" creationId="{439D079A-1495-4D48-BC59-9DE56C096A02}"/>
          </ac:graphicFrameMkLst>
        </pc:graphicFrameChg>
      </pc:sldChg>
      <pc:sldChg chg="addSp modSp mod">
        <pc:chgData name="Dirk Vantyghem" userId="8ed8fe8c-e798-4a4c-831e-090e598803cc" providerId="ADAL" clId="{32D41F90-3C12-4BAD-BBBC-BE0E39E6E4D3}" dt="2021-02-23T15:20:21.091" v="645" actId="20577"/>
        <pc:sldMkLst>
          <pc:docMk/>
          <pc:sldMk cId="2259082003" sldId="323"/>
        </pc:sldMkLst>
        <pc:graphicFrameChg chg="mod">
          <ac:chgData name="Dirk Vantyghem" userId="8ed8fe8c-e798-4a4c-831e-090e598803cc" providerId="ADAL" clId="{32D41F90-3C12-4BAD-BBBC-BE0E39E6E4D3}" dt="2021-02-23T15:20:21.091" v="645" actId="20577"/>
          <ac:graphicFrameMkLst>
            <pc:docMk/>
            <pc:sldMk cId="2259082003" sldId="323"/>
            <ac:graphicFrameMk id="2" creationId="{439D079A-1495-4D48-BC59-9DE56C096A02}"/>
          </ac:graphicFrameMkLst>
        </pc:graphicFrameChg>
        <pc:picChg chg="add mod">
          <ac:chgData name="Dirk Vantyghem" userId="8ed8fe8c-e798-4a4c-831e-090e598803cc" providerId="ADAL" clId="{32D41F90-3C12-4BAD-BBBC-BE0E39E6E4D3}" dt="2021-02-23T14:53:32.697" v="532" actId="14100"/>
          <ac:picMkLst>
            <pc:docMk/>
            <pc:sldMk cId="2259082003" sldId="323"/>
            <ac:picMk id="4" creationId="{61943903-1DFA-43DD-AF71-17692E56BE6A}"/>
          </ac:picMkLst>
        </pc:picChg>
      </pc:sldChg>
      <pc:sldChg chg="addSp modSp mod">
        <pc:chgData name="Dirk Vantyghem" userId="8ed8fe8c-e798-4a4c-831e-090e598803cc" providerId="ADAL" clId="{32D41F90-3C12-4BAD-BBBC-BE0E39E6E4D3}" dt="2021-02-23T14:27:45.696" v="317" actId="1076"/>
        <pc:sldMkLst>
          <pc:docMk/>
          <pc:sldMk cId="2089783062" sldId="324"/>
        </pc:sldMkLst>
        <pc:spChg chg="mod">
          <ac:chgData name="Dirk Vantyghem" userId="8ed8fe8c-e798-4a4c-831e-090e598803cc" providerId="ADAL" clId="{32D41F90-3C12-4BAD-BBBC-BE0E39E6E4D3}" dt="2021-02-23T14:27:45.696" v="317" actId="1076"/>
          <ac:spMkLst>
            <pc:docMk/>
            <pc:sldMk cId="2089783062" sldId="324"/>
            <ac:spMk id="5" creationId="{853E83EE-F5CD-4CA2-84EF-C9D801E3CA4F}"/>
          </ac:spMkLst>
        </pc:spChg>
        <pc:picChg chg="mod">
          <ac:chgData name="Dirk Vantyghem" userId="8ed8fe8c-e798-4a4c-831e-090e598803cc" providerId="ADAL" clId="{32D41F90-3C12-4BAD-BBBC-BE0E39E6E4D3}" dt="2021-02-23T14:25:55.500" v="269" actId="1076"/>
          <ac:picMkLst>
            <pc:docMk/>
            <pc:sldMk cId="2089783062" sldId="324"/>
            <ac:picMk id="3" creationId="{3578D14D-2F6C-4567-9779-408F27B64A61}"/>
          </ac:picMkLst>
        </pc:picChg>
        <pc:picChg chg="add mod">
          <ac:chgData name="Dirk Vantyghem" userId="8ed8fe8c-e798-4a4c-831e-090e598803cc" providerId="ADAL" clId="{32D41F90-3C12-4BAD-BBBC-BE0E39E6E4D3}" dt="2021-02-23T14:27:17.150" v="302" actId="1076"/>
          <ac:picMkLst>
            <pc:docMk/>
            <pc:sldMk cId="2089783062" sldId="324"/>
            <ac:picMk id="4" creationId="{9E92699A-6377-415C-822B-11C6924B77F8}"/>
          </ac:picMkLst>
        </pc:picChg>
        <pc:picChg chg="add mod">
          <ac:chgData name="Dirk Vantyghem" userId="8ed8fe8c-e798-4a4c-831e-090e598803cc" providerId="ADAL" clId="{32D41F90-3C12-4BAD-BBBC-BE0E39E6E4D3}" dt="2021-02-23T14:27:11.758" v="301" actId="1076"/>
          <ac:picMkLst>
            <pc:docMk/>
            <pc:sldMk cId="2089783062" sldId="324"/>
            <ac:picMk id="7" creationId="{5F9E5FDD-090F-44FC-87C2-145882CB20EE}"/>
          </ac:picMkLst>
        </pc:picChg>
      </pc:sldChg>
      <pc:sldChg chg="addSp delSp modSp mod">
        <pc:chgData name="Dirk Vantyghem" userId="8ed8fe8c-e798-4a4c-831e-090e598803cc" providerId="ADAL" clId="{32D41F90-3C12-4BAD-BBBC-BE0E39E6E4D3}" dt="2021-02-23T14:08:29.649" v="230" actId="207"/>
        <pc:sldMkLst>
          <pc:docMk/>
          <pc:sldMk cId="2081611126" sldId="325"/>
        </pc:sldMkLst>
        <pc:spChg chg="del">
          <ac:chgData name="Dirk Vantyghem" userId="8ed8fe8c-e798-4a4c-831e-090e598803cc" providerId="ADAL" clId="{32D41F90-3C12-4BAD-BBBC-BE0E39E6E4D3}" dt="2021-02-23T14:05:30.978" v="115" actId="478"/>
          <ac:spMkLst>
            <pc:docMk/>
            <pc:sldMk cId="2081611126" sldId="325"/>
            <ac:spMk id="3" creationId="{CC3C3C84-0237-4758-BDCC-BB18B8F6AF12}"/>
          </ac:spMkLst>
        </pc:spChg>
        <pc:spChg chg="add mod">
          <ac:chgData name="Dirk Vantyghem" userId="8ed8fe8c-e798-4a4c-831e-090e598803cc" providerId="ADAL" clId="{32D41F90-3C12-4BAD-BBBC-BE0E39E6E4D3}" dt="2021-02-23T14:07:57.271" v="194" actId="1076"/>
          <ac:spMkLst>
            <pc:docMk/>
            <pc:sldMk cId="2081611126" sldId="325"/>
            <ac:spMk id="5" creationId="{490BCCB0-5DB1-43CB-9CA9-422F78E34FF8}"/>
          </ac:spMkLst>
        </pc:spChg>
        <pc:spChg chg="add mod">
          <ac:chgData name="Dirk Vantyghem" userId="8ed8fe8c-e798-4a4c-831e-090e598803cc" providerId="ADAL" clId="{32D41F90-3C12-4BAD-BBBC-BE0E39E6E4D3}" dt="2021-02-23T14:08:29.649" v="230" actId="207"/>
          <ac:spMkLst>
            <pc:docMk/>
            <pc:sldMk cId="2081611126" sldId="325"/>
            <ac:spMk id="6" creationId="{1498C1FB-CFD8-4A97-BA3A-B17D00E5F0E8}"/>
          </ac:spMkLst>
        </pc:spChg>
        <pc:graphicFrameChg chg="del">
          <ac:chgData name="Dirk Vantyghem" userId="8ed8fe8c-e798-4a4c-831e-090e598803cc" providerId="ADAL" clId="{32D41F90-3C12-4BAD-BBBC-BE0E39E6E4D3}" dt="2021-02-23T14:05:19.932" v="110" actId="478"/>
          <ac:graphicFrameMkLst>
            <pc:docMk/>
            <pc:sldMk cId="2081611126" sldId="325"/>
            <ac:graphicFrameMk id="2" creationId="{6767C6B9-6CE3-465E-86E7-0300942A4CFA}"/>
          </ac:graphicFrameMkLst>
        </pc:graphicFrameChg>
        <pc:graphicFrameChg chg="add mod">
          <ac:chgData name="Dirk Vantyghem" userId="8ed8fe8c-e798-4a4c-831e-090e598803cc" providerId="ADAL" clId="{32D41F90-3C12-4BAD-BBBC-BE0E39E6E4D3}" dt="2021-02-23T14:06:37.912" v="172"/>
          <ac:graphicFrameMkLst>
            <pc:docMk/>
            <pc:sldMk cId="2081611126" sldId="325"/>
            <ac:graphicFrameMk id="4" creationId="{2F3FD0F0-9470-4702-8B8E-D9C7BE52A834}"/>
          </ac:graphicFrameMkLst>
        </pc:graphicFrameChg>
      </pc:sldChg>
      <pc:sldChg chg="delSp modSp add mod">
        <pc:chgData name="Dirk Vantyghem" userId="8ed8fe8c-e798-4a4c-831e-090e598803cc" providerId="ADAL" clId="{32D41F90-3C12-4BAD-BBBC-BE0E39E6E4D3}" dt="2021-02-23T13:56:08.366" v="109" actId="1076"/>
        <pc:sldMkLst>
          <pc:docMk/>
          <pc:sldMk cId="2007263539" sldId="326"/>
        </pc:sldMkLst>
        <pc:graphicFrameChg chg="del">
          <ac:chgData name="Dirk Vantyghem" userId="8ed8fe8c-e798-4a4c-831e-090e598803cc" providerId="ADAL" clId="{32D41F90-3C12-4BAD-BBBC-BE0E39E6E4D3}" dt="2021-02-23T13:55:57.338" v="107" actId="478"/>
          <ac:graphicFrameMkLst>
            <pc:docMk/>
            <pc:sldMk cId="2007263539" sldId="326"/>
            <ac:graphicFrameMk id="9" creationId="{336C899C-16FE-4455-89F2-ECBC06D1CE95}"/>
          </ac:graphicFrameMkLst>
        </pc:graphicFrameChg>
        <pc:graphicFrameChg chg="mod">
          <ac:chgData name="Dirk Vantyghem" userId="8ed8fe8c-e798-4a4c-831e-090e598803cc" providerId="ADAL" clId="{32D41F90-3C12-4BAD-BBBC-BE0E39E6E4D3}" dt="2021-02-23T13:56:08.366" v="109" actId="1076"/>
          <ac:graphicFrameMkLst>
            <pc:docMk/>
            <pc:sldMk cId="2007263539" sldId="326"/>
            <ac:graphicFrameMk id="12" creationId="{7FA6AFD4-D225-4E02-A782-00DAC216F0C7}"/>
          </ac:graphicFrameMkLst>
        </pc:graphicFrameChg>
      </pc:sldChg>
      <pc:sldChg chg="addSp delSp modSp new mod">
        <pc:chgData name="Dirk Vantyghem" userId="8ed8fe8c-e798-4a4c-831e-090e598803cc" providerId="ADAL" clId="{32D41F90-3C12-4BAD-BBBC-BE0E39E6E4D3}" dt="2021-02-23T15:06:37.785" v="576"/>
        <pc:sldMkLst>
          <pc:docMk/>
          <pc:sldMk cId="52773726" sldId="327"/>
        </pc:sldMkLst>
        <pc:spChg chg="del">
          <ac:chgData name="Dirk Vantyghem" userId="8ed8fe8c-e798-4a4c-831e-090e598803cc" providerId="ADAL" clId="{32D41F90-3C12-4BAD-BBBC-BE0E39E6E4D3}" dt="2021-02-23T14:21:17.388" v="247" actId="478"/>
          <ac:spMkLst>
            <pc:docMk/>
            <pc:sldMk cId="52773726" sldId="327"/>
            <ac:spMk id="2" creationId="{4285D841-E7FB-4384-B3E8-312E14210851}"/>
          </ac:spMkLst>
        </pc:spChg>
        <pc:spChg chg="del">
          <ac:chgData name="Dirk Vantyghem" userId="8ed8fe8c-e798-4a4c-831e-090e598803cc" providerId="ADAL" clId="{32D41F90-3C12-4BAD-BBBC-BE0E39E6E4D3}" dt="2021-02-23T14:21:19.485" v="248" actId="478"/>
          <ac:spMkLst>
            <pc:docMk/>
            <pc:sldMk cId="52773726" sldId="327"/>
            <ac:spMk id="3" creationId="{92A75C7A-83A6-44BB-9811-9CCE5D63180F}"/>
          </ac:spMkLst>
        </pc:spChg>
        <pc:graphicFrameChg chg="add del mod">
          <ac:chgData name="Dirk Vantyghem" userId="8ed8fe8c-e798-4a4c-831e-090e598803cc" providerId="ADAL" clId="{32D41F90-3C12-4BAD-BBBC-BE0E39E6E4D3}" dt="2021-02-23T14:57:00.370" v="533" actId="478"/>
          <ac:graphicFrameMkLst>
            <pc:docMk/>
            <pc:sldMk cId="52773726" sldId="327"/>
            <ac:graphicFrameMk id="4" creationId="{B89A10A4-48CD-415D-8F56-5602A0FC4B8B}"/>
          </ac:graphicFrameMkLst>
        </pc:graphicFrameChg>
        <pc:graphicFrameChg chg="add mod">
          <ac:chgData name="Dirk Vantyghem" userId="8ed8fe8c-e798-4a4c-831e-090e598803cc" providerId="ADAL" clId="{32D41F90-3C12-4BAD-BBBC-BE0E39E6E4D3}" dt="2021-02-23T15:06:37.785" v="576"/>
          <ac:graphicFrameMkLst>
            <pc:docMk/>
            <pc:sldMk cId="52773726" sldId="327"/>
            <ac:graphicFrameMk id="5" creationId="{68646355-62B9-4A62-B008-24710E81E41E}"/>
          </ac:graphicFrameMkLst>
        </pc:graphicFrameChg>
      </pc:sldChg>
      <pc:sldChg chg="addSp delSp modSp new mod">
        <pc:chgData name="Dirk Vantyghem" userId="8ed8fe8c-e798-4a4c-831e-090e598803cc" providerId="ADAL" clId="{32D41F90-3C12-4BAD-BBBC-BE0E39E6E4D3}" dt="2021-02-23T14:46:54.357" v="474" actId="208"/>
        <pc:sldMkLst>
          <pc:docMk/>
          <pc:sldMk cId="2113546205" sldId="328"/>
        </pc:sldMkLst>
        <pc:spChg chg="mod">
          <ac:chgData name="Dirk Vantyghem" userId="8ed8fe8c-e798-4a4c-831e-090e598803cc" providerId="ADAL" clId="{32D41F90-3C12-4BAD-BBBC-BE0E39E6E4D3}" dt="2021-02-23T14:41:29.003" v="458" actId="1076"/>
          <ac:spMkLst>
            <pc:docMk/>
            <pc:sldMk cId="2113546205" sldId="328"/>
            <ac:spMk id="2" creationId="{AB33A2D3-866A-4353-BF91-365E0687E10D}"/>
          </ac:spMkLst>
        </pc:spChg>
        <pc:spChg chg="del">
          <ac:chgData name="Dirk Vantyghem" userId="8ed8fe8c-e798-4a4c-831e-090e598803cc" providerId="ADAL" clId="{32D41F90-3C12-4BAD-BBBC-BE0E39E6E4D3}" dt="2021-02-23T14:41:04.856" v="454" actId="478"/>
          <ac:spMkLst>
            <pc:docMk/>
            <pc:sldMk cId="2113546205" sldId="328"/>
            <ac:spMk id="3" creationId="{A367E2DA-D31A-4A6E-84FB-D8A4328787FE}"/>
          </ac:spMkLst>
        </pc:spChg>
        <pc:picChg chg="add mod">
          <ac:chgData name="Dirk Vantyghem" userId="8ed8fe8c-e798-4a4c-831e-090e598803cc" providerId="ADAL" clId="{32D41F90-3C12-4BAD-BBBC-BE0E39E6E4D3}" dt="2021-02-23T14:43:15.143" v="464" actId="1076"/>
          <ac:picMkLst>
            <pc:docMk/>
            <pc:sldMk cId="2113546205" sldId="328"/>
            <ac:picMk id="5" creationId="{3C5630A2-6516-4895-ADFB-66089358E63B}"/>
          </ac:picMkLst>
        </pc:picChg>
        <pc:picChg chg="add mod">
          <ac:chgData name="Dirk Vantyghem" userId="8ed8fe8c-e798-4a4c-831e-090e598803cc" providerId="ADAL" clId="{32D41F90-3C12-4BAD-BBBC-BE0E39E6E4D3}" dt="2021-02-23T14:46:54.357" v="474" actId="208"/>
          <ac:picMkLst>
            <pc:docMk/>
            <pc:sldMk cId="2113546205" sldId="328"/>
            <ac:picMk id="7" creationId="{BB539406-1777-460C-8189-1D9DAD710275}"/>
          </ac:picMkLst>
        </pc:picChg>
        <pc:picChg chg="add mod">
          <ac:chgData name="Dirk Vantyghem" userId="8ed8fe8c-e798-4a4c-831e-090e598803cc" providerId="ADAL" clId="{32D41F90-3C12-4BAD-BBBC-BE0E39E6E4D3}" dt="2021-02-23T14:46:42.560" v="471" actId="208"/>
          <ac:picMkLst>
            <pc:docMk/>
            <pc:sldMk cId="2113546205" sldId="328"/>
            <ac:picMk id="9" creationId="{F04B8538-DC66-4558-8E5A-ADE106C9BDB4}"/>
          </ac:picMkLst>
        </pc:picChg>
      </pc:sldChg>
      <pc:sldChg chg="new del">
        <pc:chgData name="Dirk Vantyghem" userId="8ed8fe8c-e798-4a4c-831e-090e598803cc" providerId="ADAL" clId="{32D41F90-3C12-4BAD-BBBC-BE0E39E6E4D3}" dt="2021-02-23T14:32:57.785" v="377" actId="47"/>
        <pc:sldMkLst>
          <pc:docMk/>
          <pc:sldMk cId="4186165002" sldId="328"/>
        </pc:sldMkLst>
      </pc:sldChg>
      <pc:sldChg chg="addSp delSp modSp add mod delAnim modAnim">
        <pc:chgData name="Dirk Vantyghem" userId="8ed8fe8c-e798-4a4c-831e-090e598803cc" providerId="ADAL" clId="{32D41F90-3C12-4BAD-BBBC-BE0E39E6E4D3}" dt="2021-02-23T15:18:09.750" v="608" actId="1038"/>
        <pc:sldMkLst>
          <pc:docMk/>
          <pc:sldMk cId="940535001" sldId="329"/>
        </pc:sldMkLst>
        <pc:spChg chg="mod">
          <ac:chgData name="Dirk Vantyghem" userId="8ed8fe8c-e798-4a4c-831e-090e598803cc" providerId="ADAL" clId="{32D41F90-3C12-4BAD-BBBC-BE0E39E6E4D3}" dt="2021-02-23T14:47:49.450" v="501" actId="20577"/>
          <ac:spMkLst>
            <pc:docMk/>
            <pc:sldMk cId="940535001" sldId="329"/>
            <ac:spMk id="2" creationId="{AB33A2D3-866A-4353-BF91-365E0687E10D}"/>
          </ac:spMkLst>
        </pc:spChg>
        <pc:graphicFrameChg chg="add mod">
          <ac:chgData name="Dirk Vantyghem" userId="8ed8fe8c-e798-4a4c-831e-090e598803cc" providerId="ADAL" clId="{32D41F90-3C12-4BAD-BBBC-BE0E39E6E4D3}" dt="2021-02-23T15:18:09.750" v="608" actId="1038"/>
          <ac:graphicFrameMkLst>
            <pc:docMk/>
            <pc:sldMk cId="940535001" sldId="329"/>
            <ac:graphicFrameMk id="10" creationId="{1873D654-0E91-425F-9BFA-726976C8831F}"/>
          </ac:graphicFrameMkLst>
        </pc:graphicFrameChg>
        <pc:picChg chg="add del mod">
          <ac:chgData name="Dirk Vantyghem" userId="8ed8fe8c-e798-4a4c-831e-090e598803cc" providerId="ADAL" clId="{32D41F90-3C12-4BAD-BBBC-BE0E39E6E4D3}" dt="2021-02-23T15:17:59.906" v="588" actId="478"/>
          <ac:picMkLst>
            <pc:docMk/>
            <pc:sldMk cId="940535001" sldId="329"/>
            <ac:picMk id="4" creationId="{CC26537C-6E1D-4FD0-9184-691365F74EB1}"/>
          </ac:picMkLst>
        </pc:picChg>
        <pc:picChg chg="del">
          <ac:chgData name="Dirk Vantyghem" userId="8ed8fe8c-e798-4a4c-831e-090e598803cc" providerId="ADAL" clId="{32D41F90-3C12-4BAD-BBBC-BE0E39E6E4D3}" dt="2021-02-23T14:47:53.308" v="503" actId="478"/>
          <ac:picMkLst>
            <pc:docMk/>
            <pc:sldMk cId="940535001" sldId="329"/>
            <ac:picMk id="5" creationId="{3C5630A2-6516-4895-ADFB-66089358E63B}"/>
          </ac:picMkLst>
        </pc:picChg>
        <pc:picChg chg="add del mod">
          <ac:chgData name="Dirk Vantyghem" userId="8ed8fe8c-e798-4a4c-831e-090e598803cc" providerId="ADAL" clId="{32D41F90-3C12-4BAD-BBBC-BE0E39E6E4D3}" dt="2021-02-23T15:18:00.617" v="589" actId="478"/>
          <ac:picMkLst>
            <pc:docMk/>
            <pc:sldMk cId="940535001" sldId="329"/>
            <ac:picMk id="6" creationId="{9FC63093-89EF-493F-999A-5C6445C88695}"/>
          </ac:picMkLst>
        </pc:picChg>
        <pc:picChg chg="del">
          <ac:chgData name="Dirk Vantyghem" userId="8ed8fe8c-e798-4a4c-831e-090e598803cc" providerId="ADAL" clId="{32D41F90-3C12-4BAD-BBBC-BE0E39E6E4D3}" dt="2021-02-23T14:47:52.193" v="502" actId="478"/>
          <ac:picMkLst>
            <pc:docMk/>
            <pc:sldMk cId="940535001" sldId="329"/>
            <ac:picMk id="7" creationId="{BB539406-1777-460C-8189-1D9DAD710275}"/>
          </ac:picMkLst>
        </pc:picChg>
        <pc:picChg chg="add del mod">
          <ac:chgData name="Dirk Vantyghem" userId="8ed8fe8c-e798-4a4c-831e-090e598803cc" providerId="ADAL" clId="{32D41F90-3C12-4BAD-BBBC-BE0E39E6E4D3}" dt="2021-02-23T15:17:40.158" v="584" actId="478"/>
          <ac:picMkLst>
            <pc:docMk/>
            <pc:sldMk cId="940535001" sldId="329"/>
            <ac:picMk id="8" creationId="{CF39DE62-E663-4391-9697-C1604AB45D72}"/>
          </ac:picMkLst>
        </pc:picChg>
        <pc:picChg chg="del">
          <ac:chgData name="Dirk Vantyghem" userId="8ed8fe8c-e798-4a4c-831e-090e598803cc" providerId="ADAL" clId="{32D41F90-3C12-4BAD-BBBC-BE0E39E6E4D3}" dt="2021-02-23T14:47:54.692" v="504" actId="478"/>
          <ac:picMkLst>
            <pc:docMk/>
            <pc:sldMk cId="940535001" sldId="329"/>
            <ac:picMk id="9" creationId="{F04B8538-DC66-4558-8E5A-ADE106C9BDB4}"/>
          </ac:picMkLst>
        </pc:picChg>
      </pc:sldChg>
      <pc:sldChg chg="add del">
        <pc:chgData name="Dirk Vantyghem" userId="8ed8fe8c-e798-4a4c-831e-090e598803cc" providerId="ADAL" clId="{32D41F90-3C12-4BAD-BBBC-BE0E39E6E4D3}" dt="2021-02-23T14:39:40.339" v="421" actId="47"/>
        <pc:sldMkLst>
          <pc:docMk/>
          <pc:sldMk cId="3245329493" sldId="329"/>
        </pc:sldMkLst>
      </pc:sldChg>
      <pc:sldChg chg="addSp delSp modSp add mod">
        <pc:chgData name="Dirk Vantyghem" userId="8ed8fe8c-e798-4a4c-831e-090e598803cc" providerId="ADAL" clId="{32D41F90-3C12-4BAD-BBBC-BE0E39E6E4D3}" dt="2021-02-23T15:19:52.772" v="625" actId="1076"/>
        <pc:sldMkLst>
          <pc:docMk/>
          <pc:sldMk cId="2217827109" sldId="330"/>
        </pc:sldMkLst>
        <pc:grpChg chg="add mod">
          <ac:chgData name="Dirk Vantyghem" userId="8ed8fe8c-e798-4a4c-831e-090e598803cc" providerId="ADAL" clId="{32D41F90-3C12-4BAD-BBBC-BE0E39E6E4D3}" dt="2021-02-23T15:19:40.315" v="622" actId="14100"/>
          <ac:grpSpMkLst>
            <pc:docMk/>
            <pc:sldMk cId="2217827109" sldId="330"/>
            <ac:grpSpMk id="3" creationId="{8489D714-9D34-40EF-8463-F4C04FEF965C}"/>
          </ac:grpSpMkLst>
        </pc:grpChg>
        <pc:grpChg chg="add del mod">
          <ac:chgData name="Dirk Vantyghem" userId="8ed8fe8c-e798-4a4c-831e-090e598803cc" providerId="ADAL" clId="{32D41F90-3C12-4BAD-BBBC-BE0E39E6E4D3}" dt="2021-02-23T15:19:29.506" v="619" actId="165"/>
          <ac:grpSpMkLst>
            <pc:docMk/>
            <pc:sldMk cId="2217827109" sldId="330"/>
            <ac:grpSpMk id="7" creationId="{D852D273-F008-410B-AEE3-660588B92F49}"/>
          </ac:grpSpMkLst>
        </pc:grpChg>
        <pc:graphicFrameChg chg="mod topLvl">
          <ac:chgData name="Dirk Vantyghem" userId="8ed8fe8c-e798-4a4c-831e-090e598803cc" providerId="ADAL" clId="{32D41F90-3C12-4BAD-BBBC-BE0E39E6E4D3}" dt="2021-02-23T15:19:33.011" v="620" actId="164"/>
          <ac:graphicFrameMkLst>
            <pc:docMk/>
            <pc:sldMk cId="2217827109" sldId="330"/>
            <ac:graphicFrameMk id="8" creationId="{EF595F92-9985-42B6-8F68-A99C4AB354EE}"/>
          </ac:graphicFrameMkLst>
        </pc:graphicFrameChg>
        <pc:graphicFrameChg chg="del">
          <ac:chgData name="Dirk Vantyghem" userId="8ed8fe8c-e798-4a4c-831e-090e598803cc" providerId="ADAL" clId="{32D41F90-3C12-4BAD-BBBC-BE0E39E6E4D3}" dt="2021-02-23T15:18:18.087" v="609" actId="478"/>
          <ac:graphicFrameMkLst>
            <pc:docMk/>
            <pc:sldMk cId="2217827109" sldId="330"/>
            <ac:graphicFrameMk id="10" creationId="{1873D654-0E91-425F-9BFA-726976C8831F}"/>
          </ac:graphicFrameMkLst>
        </pc:graphicFrameChg>
        <pc:picChg chg="mod">
          <ac:chgData name="Dirk Vantyghem" userId="8ed8fe8c-e798-4a4c-831e-090e598803cc" providerId="ADAL" clId="{32D41F90-3C12-4BAD-BBBC-BE0E39E6E4D3}" dt="2021-02-23T15:19:47.972" v="624" actId="1076"/>
          <ac:picMkLst>
            <pc:docMk/>
            <pc:sldMk cId="2217827109" sldId="330"/>
            <ac:picMk id="4" creationId="{CC26537C-6E1D-4FD0-9184-691365F74EB1}"/>
          </ac:picMkLst>
        </pc:picChg>
        <pc:picChg chg="mod">
          <ac:chgData name="Dirk Vantyghem" userId="8ed8fe8c-e798-4a4c-831e-090e598803cc" providerId="ADAL" clId="{32D41F90-3C12-4BAD-BBBC-BE0E39E6E4D3}" dt="2021-02-23T15:19:52.772" v="625" actId="1076"/>
          <ac:picMkLst>
            <pc:docMk/>
            <pc:sldMk cId="2217827109" sldId="330"/>
            <ac:picMk id="6" creationId="{9FC63093-89EF-493F-999A-5C6445C88695}"/>
          </ac:picMkLst>
        </pc:picChg>
        <pc:picChg chg="mod topLvl">
          <ac:chgData name="Dirk Vantyghem" userId="8ed8fe8c-e798-4a4c-831e-090e598803cc" providerId="ADAL" clId="{32D41F90-3C12-4BAD-BBBC-BE0E39E6E4D3}" dt="2021-02-23T15:19:43.016" v="623" actId="1076"/>
          <ac:picMkLst>
            <pc:docMk/>
            <pc:sldMk cId="2217827109" sldId="330"/>
            <ac:picMk id="9" creationId="{700A43C8-92AB-4853-AB41-1D5D622637B4}"/>
          </ac:picMkLst>
        </pc:picChg>
        <pc:picChg chg="mod topLvl">
          <ac:chgData name="Dirk Vantyghem" userId="8ed8fe8c-e798-4a4c-831e-090e598803cc" providerId="ADAL" clId="{32D41F90-3C12-4BAD-BBBC-BE0E39E6E4D3}" dt="2021-02-23T15:19:33.011" v="620" actId="164"/>
          <ac:picMkLst>
            <pc:docMk/>
            <pc:sldMk cId="2217827109" sldId="330"/>
            <ac:picMk id="11" creationId="{840E557A-5FA0-4C69-8C40-242BF74412E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VTY\AppData\Local\Microsoft\Windows\INetCache\Content.Outlook\FEUILG81\Taiwa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euratexcloud.sharepoint.com/Documents%20partages/05%20STAT%20&amp;%20NOMENCLATURES/12.%20Ana/Infographics/DATA%20INFOGRAPHIC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uratexcloud.sharepoint.com/Documents%20partages/05%20STAT%20&amp;%20NOMENCLATURES/12.%20Ana/Infographics/DATA%20INFOGRAPHIC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2800" b="1" dirty="0"/>
              <a:t>EU 27 Production in T&amp;C industry |</a:t>
            </a:r>
            <a:r>
              <a:rPr lang="en-US" sz="2800" b="1" baseline="0" dirty="0"/>
              <a:t> </a:t>
            </a:r>
            <a:r>
              <a:rPr lang="en-US" sz="2800" b="1" dirty="0"/>
              <a:t>Breakdown by sub-sector (2018)</a:t>
            </a:r>
          </a:p>
        </c:rich>
      </c:tx>
      <c:layout>
        <c:manualLayout>
          <c:xMode val="edge"/>
          <c:yMode val="edge"/>
          <c:x val="0.27859240521553719"/>
          <c:y val="2.31741545125020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0.16738820660477138"/>
          <c:y val="0.22436444215439547"/>
          <c:w val="0.46897328673231553"/>
          <c:h val="0.7660405488154742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66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6-43BF-A8E0-D55461881C08}"/>
              </c:ext>
            </c:extLst>
          </c:dPt>
          <c:dPt>
            <c:idx val="1"/>
            <c:bubble3D val="0"/>
            <c:spPr>
              <a:solidFill>
                <a:srgbClr val="CC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6-43BF-A8E0-D55461881C08}"/>
              </c:ext>
            </c:extLst>
          </c:dPt>
          <c:dPt>
            <c:idx val="2"/>
            <c:bubble3D val="0"/>
            <c:spPr>
              <a:solidFill>
                <a:srgbClr val="00A6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66-43BF-A8E0-D55461881C08}"/>
              </c:ext>
            </c:extLst>
          </c:dPt>
          <c:dPt>
            <c:idx val="3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66-43BF-A8E0-D55461881C08}"/>
              </c:ext>
            </c:extLst>
          </c:dPt>
          <c:dPt>
            <c:idx val="4"/>
            <c:bubble3D val="0"/>
            <c:spPr>
              <a:solidFill>
                <a:srgbClr val="BDBD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66-43BF-A8E0-D55461881C08}"/>
              </c:ext>
            </c:extLst>
          </c:dPt>
          <c:dPt>
            <c:idx val="5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66-43BF-A8E0-D55461881C08}"/>
              </c:ext>
            </c:extLst>
          </c:dPt>
          <c:dPt>
            <c:idx val="6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366-43BF-A8E0-D55461881C08}"/>
              </c:ext>
            </c:extLst>
          </c:dPt>
          <c:dLbls>
            <c:dLbl>
              <c:idx val="0"/>
              <c:layout>
                <c:manualLayout>
                  <c:x val="0.16540543094041796"/>
                  <c:y val="-2.94704843485705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66-43BF-A8E0-D55461881C08}"/>
                </c:ext>
              </c:extLst>
            </c:dLbl>
            <c:dLbl>
              <c:idx val="1"/>
              <c:layout>
                <c:manualLayout>
                  <c:x val="2.03624692188779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66-43BF-A8E0-D55461881C08}"/>
                </c:ext>
              </c:extLst>
            </c:dLbl>
            <c:dLbl>
              <c:idx val="2"/>
              <c:layout>
                <c:manualLayout>
                  <c:x val="-0.12896016649591915"/>
                  <c:y val="8.42013838530586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66-43BF-A8E0-D55461881C08}"/>
                </c:ext>
              </c:extLst>
            </c:dLbl>
            <c:dLbl>
              <c:idx val="3"/>
              <c:layout>
                <c:manualLayout>
                  <c:x val="-0.10372882957280455"/>
                  <c:y val="-1.68402767706117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66-43BF-A8E0-D55461881C08}"/>
                </c:ext>
              </c:extLst>
            </c:dLbl>
            <c:dLbl>
              <c:idx val="4"/>
              <c:layout>
                <c:manualLayout>
                  <c:x val="-7.9899233589862936E-2"/>
                  <c:y val="-0.101041660623670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66-43BF-A8E0-D55461881C08}"/>
                </c:ext>
              </c:extLst>
            </c:dLbl>
            <c:dLbl>
              <c:idx val="5"/>
              <c:layout>
                <c:manualLayout>
                  <c:x val="-4.9060932906056204E-2"/>
                  <c:y val="-0.141037317953873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66-43BF-A8E0-D55461881C08}"/>
                </c:ext>
              </c:extLst>
            </c:dLbl>
            <c:dLbl>
              <c:idx val="6"/>
              <c:layout>
                <c:manualLayout>
                  <c:x val="-1.4017409401730859E-3"/>
                  <c:y val="-0.151562490935505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66-43BF-A8E0-D55461881C0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MASTER!$AI$46:$AI$52</c:f>
              <c:strCache>
                <c:ptCount val="7"/>
                <c:pt idx="0">
                  <c:v>Outerwear &amp; accessories</c:v>
                </c:pt>
                <c:pt idx="1">
                  <c:v>Fabrics</c:v>
                </c:pt>
                <c:pt idx="2">
                  <c:v>Industrial &amp; technical textiles</c:v>
                </c:pt>
                <c:pt idx="3">
                  <c:v>Home textiles</c:v>
                </c:pt>
                <c:pt idx="4">
                  <c:v>Yarns</c:v>
                </c:pt>
                <c:pt idx="5">
                  <c:v>Underwear</c:v>
                </c:pt>
                <c:pt idx="6">
                  <c:v>Workwear</c:v>
                </c:pt>
              </c:strCache>
            </c:strRef>
          </c:cat>
          <c:val>
            <c:numRef>
              <c:f>MASTER!$AJ$46:$AJ$52</c:f>
              <c:numCache>
                <c:formatCode>0%</c:formatCode>
                <c:ptCount val="7"/>
                <c:pt idx="0">
                  <c:v>0.40727260355181255</c:v>
                </c:pt>
                <c:pt idx="1">
                  <c:v>0.16569886122447966</c:v>
                </c:pt>
                <c:pt idx="2">
                  <c:v>0.16330289931309336</c:v>
                </c:pt>
                <c:pt idx="3">
                  <c:v>0.13356419643818429</c:v>
                </c:pt>
                <c:pt idx="4">
                  <c:v>5.4057045865466218E-2</c:v>
                </c:pt>
                <c:pt idx="5">
                  <c:v>4.8256152491363911E-2</c:v>
                </c:pt>
                <c:pt idx="6">
                  <c:v>2.4158340373929908E-2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66-43BF-A8E0-D55461881C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B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Our Major </a:t>
            </a:r>
            <a:r>
              <a:rPr lang="en-US" sz="2800" u="sng"/>
              <a:t>Clients</a:t>
            </a:r>
          </a:p>
          <a:p>
            <a:pPr algn="r">
              <a:defRPr sz="2800"/>
            </a:pPr>
            <a:r>
              <a:rPr lang="en-US" sz="1800" u="none"/>
              <a:t>(exports)</a:t>
            </a:r>
          </a:p>
        </c:rich>
      </c:tx>
      <c:layout>
        <c:manualLayout>
          <c:xMode val="edge"/>
          <c:yMode val="edge"/>
          <c:x val="0.63622103907127792"/>
          <c:y val="1.6088776748043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Major T&amp;C Clients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DAB-4E61-892D-0C1AF72D2D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DAB-4E61-892D-0C1AF72D2D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18-4DC7-B50C-2BE637D039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C18-4DC7-B50C-2BE637D039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7A-42DC-BA4A-77198651663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DAB-4E61-892D-0C1AF72D2D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AB-4E61-892D-0C1AF72D2D5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DAB-4E61-892D-0C1AF72D2D5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DAB-4E61-892D-0C1AF72D2D5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AB-4E61-892D-0C1AF72D2D5B}"/>
              </c:ext>
            </c:extLst>
          </c:dPt>
          <c:dLbls>
            <c:dLbl>
              <c:idx val="0"/>
              <c:layout>
                <c:manualLayout>
                  <c:x val="2.3763547092988342E-2"/>
                  <c:y val="-9.1935867131678773E-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FDAB-4E61-892D-0C1AF72D2D5B}"/>
                </c:ext>
              </c:extLst>
            </c:dLbl>
            <c:dLbl>
              <c:idx val="1"/>
              <c:layout>
                <c:manualLayout>
                  <c:x val="-2.7957114227045226E-3"/>
                  <c:y val="4.1371140209255274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FDAB-4E61-892D-0C1AF72D2D5B}"/>
                </c:ext>
              </c:extLst>
            </c:dLbl>
            <c:dLbl>
              <c:idx val="2"/>
              <c:layout>
                <c:manualLayout>
                  <c:x val="-6.430136272220402E-2"/>
                  <c:y val="0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3C18-4DC7-B50C-2BE637D039CF}"/>
                </c:ext>
              </c:extLst>
            </c:dLbl>
            <c:dLbl>
              <c:idx val="3"/>
              <c:layout>
                <c:manualLayout>
                  <c:x val="-2.795711422704528E-2"/>
                  <c:y val="1.3790380069751815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3C18-4DC7-B50C-2BE637D039CF}"/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57A-42DC-BA4A-771986516633}"/>
                </c:ext>
              </c:extLst>
            </c:dLbl>
            <c:dLbl>
              <c:idx val="5"/>
              <c:layout>
                <c:manualLayout>
                  <c:x val="-4.8924949897329151E-2"/>
                  <c:y val="-4.2136785667609063E-17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FDAB-4E61-892D-0C1AF72D2D5B}"/>
                </c:ext>
              </c:extLst>
            </c:dLbl>
            <c:dLbl>
              <c:idx val="6"/>
              <c:layout>
                <c:manualLayout>
                  <c:x val="-8.3871342681135705E-2"/>
                  <c:y val="-2.7580760139503651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FDAB-4E61-892D-0C1AF72D2D5B}"/>
                </c:ext>
              </c:extLst>
            </c:dLbl>
            <c:dLbl>
              <c:idx val="7"/>
              <c:layout>
                <c:manualLayout>
                  <c:x val="-3.4946392783806533E-2"/>
                  <c:y val="-2.528236346121167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FDAB-4E61-892D-0C1AF72D2D5B}"/>
                </c:ext>
              </c:extLst>
            </c:dLbl>
            <c:dLbl>
              <c:idx val="8"/>
              <c:layout>
                <c:manualLayout>
                  <c:x val="-5.1254117324312571E-17"/>
                  <c:y val="-2.7580760139503641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FDAB-4E61-892D-0C1AF72D2D5B}"/>
                </c:ext>
              </c:extLst>
            </c:dLbl>
            <c:dLbl>
              <c:idx val="9"/>
              <c:layout>
                <c:manualLayout>
                  <c:x val="3.4946392783806533E-2"/>
                  <c:y val="-3.2177553496087564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FDAB-4E61-892D-0C1AF72D2D5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Sheet1!$A$2:$A$11</c:f>
              <c:strCache>
                <c:ptCount val="10"/>
                <c:pt idx="0">
                  <c:v>United Kingdom</c:v>
                </c:pt>
                <c:pt idx="1">
                  <c:v>Switzerland</c:v>
                </c:pt>
                <c:pt idx="2">
                  <c:v>United States</c:v>
                </c:pt>
                <c:pt idx="3">
                  <c:v>China</c:v>
                </c:pt>
                <c:pt idx="4">
                  <c:v>Russia</c:v>
                </c:pt>
                <c:pt idx="5">
                  <c:v>Turkey</c:v>
                </c:pt>
                <c:pt idx="6">
                  <c:v>Hong Kong</c:v>
                </c:pt>
                <c:pt idx="7">
                  <c:v>Japan</c:v>
                </c:pt>
                <c:pt idx="8">
                  <c:v>Morocco</c:v>
                </c:pt>
                <c:pt idx="9">
                  <c:v>Norway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0.18902200568579808</c:v>
                </c:pt>
                <c:pt idx="1">
                  <c:v>0.12154296913826007</c:v>
                </c:pt>
                <c:pt idx="2">
                  <c:v>9.4160977389529193E-2</c:v>
                </c:pt>
                <c:pt idx="3">
                  <c:v>6.5893779154535662E-2</c:v>
                </c:pt>
                <c:pt idx="4">
                  <c:v>5.3208976996041261E-2</c:v>
                </c:pt>
                <c:pt idx="5">
                  <c:v>4.2439856091645488E-2</c:v>
                </c:pt>
                <c:pt idx="6">
                  <c:v>3.8211985329713948E-2</c:v>
                </c:pt>
                <c:pt idx="7">
                  <c:v>3.2835364146650774E-2</c:v>
                </c:pt>
                <c:pt idx="8">
                  <c:v>2.9507725496719994E-2</c:v>
                </c:pt>
                <c:pt idx="9">
                  <c:v>2.5284368986647762E-2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B-4E61-892D-0C1AF72D2D5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Our Major </a:t>
            </a:r>
            <a:r>
              <a:rPr lang="en-US" sz="2800" u="sng"/>
              <a:t>suppliers </a:t>
            </a:r>
          </a:p>
          <a:p>
            <a:pPr algn="r">
              <a:defRPr sz="2800"/>
            </a:pPr>
            <a:r>
              <a:rPr lang="en-US" sz="1600" b="0" u="none"/>
              <a:t>(imports)</a:t>
            </a:r>
          </a:p>
        </c:rich>
      </c:tx>
      <c:layout>
        <c:manualLayout>
          <c:xMode val="edge"/>
          <c:yMode val="edge"/>
          <c:x val="0.614366610664384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Major suppliers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DAB-4E61-892D-0C1AF72D2D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DAB-4E61-892D-0C1AF72D2D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36-4543-8594-10AFC2BC57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036-4543-8594-10AFC2BC57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36-4543-8594-10AFC2BC57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DAB-4E61-892D-0C1AF72D2D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AB-4E61-892D-0C1AF72D2D5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DAB-4E61-892D-0C1AF72D2D5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DAB-4E61-892D-0C1AF72D2D5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AB-4E61-892D-0C1AF72D2D5B}"/>
              </c:ext>
            </c:extLst>
          </c:dPt>
          <c:dLbls>
            <c:dLbl>
              <c:idx val="0"/>
              <c:layout>
                <c:manualLayout>
                  <c:x val="5.5808754897116057E-2"/>
                  <c:y val="-3.0182929096692075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FDAB-4E61-892D-0C1AF72D2D5B}"/>
                </c:ext>
              </c:extLst>
            </c:dLbl>
            <c:dLbl>
              <c:idx val="1"/>
              <c:layout>
                <c:manualLayout>
                  <c:x val="5.2907627389615047E-2"/>
                  <c:y val="-2.0590327903938468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FDAB-4E61-892D-0C1AF72D2D5B}"/>
                </c:ext>
              </c:extLst>
            </c:dLbl>
            <c:dLbl>
              <c:idx val="2"/>
              <c:layout>
                <c:manualLayout>
                  <c:x val="-5.3687524841908869E-2"/>
                  <c:y val="-1.4078362159136168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3036-4543-8594-10AFC2BC57AD}"/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3036-4543-8594-10AFC2BC57AD}"/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036-4543-8594-10AFC2BC57AD}"/>
                </c:ext>
              </c:extLst>
            </c:dLbl>
            <c:dLbl>
              <c:idx val="5"/>
              <c:layout>
                <c:manualLayout>
                  <c:x val="-4.8924949897329151E-2"/>
                  <c:y val="-4.2136785667609063E-17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FDAB-4E61-892D-0C1AF72D2D5B}"/>
                </c:ext>
              </c:extLst>
            </c:dLbl>
            <c:dLbl>
              <c:idx val="6"/>
              <c:layout>
                <c:manualLayout>
                  <c:x val="-8.3871342681135705E-2"/>
                  <c:y val="-2.7580760139503651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FDAB-4E61-892D-0C1AF72D2D5B}"/>
                </c:ext>
              </c:extLst>
            </c:dLbl>
            <c:dLbl>
              <c:idx val="7"/>
              <c:layout>
                <c:manualLayout>
                  <c:x val="-3.4946392783806533E-2"/>
                  <c:y val="-2.528236346121167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FDAB-4E61-892D-0C1AF72D2D5B}"/>
                </c:ext>
              </c:extLst>
            </c:dLbl>
            <c:dLbl>
              <c:idx val="8"/>
              <c:layout>
                <c:manualLayout>
                  <c:x val="-5.1254117324312571E-17"/>
                  <c:y val="-2.7580760139503641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FDAB-4E61-892D-0C1AF72D2D5B}"/>
                </c:ext>
              </c:extLst>
            </c:dLbl>
            <c:dLbl>
              <c:idx val="9"/>
              <c:layout>
                <c:manualLayout>
                  <c:x val="3.4946392783806533E-2"/>
                  <c:y val="-3.2177553496087564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FDAB-4E61-892D-0C1AF72D2D5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Sheet1!$A$2:$A$11</c:f>
              <c:strCache>
                <c:ptCount val="10"/>
                <c:pt idx="0">
                  <c:v>China</c:v>
                </c:pt>
                <c:pt idx="1">
                  <c:v>Bangladesh</c:v>
                </c:pt>
                <c:pt idx="2">
                  <c:v>Turkey</c:v>
                </c:pt>
                <c:pt idx="3">
                  <c:v>United Kingdom</c:v>
                </c:pt>
                <c:pt idx="4">
                  <c:v>India</c:v>
                </c:pt>
                <c:pt idx="5">
                  <c:v>Pakistan</c:v>
                </c:pt>
                <c:pt idx="6">
                  <c:v>Vietnam</c:v>
                </c:pt>
                <c:pt idx="7">
                  <c:v>Cambodia</c:v>
                </c:pt>
                <c:pt idx="8">
                  <c:v>Morocco</c:v>
                </c:pt>
                <c:pt idx="9">
                  <c:v>Tunisia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0.30247459099692903</c:v>
                </c:pt>
                <c:pt idx="1">
                  <c:v>0.14023699791859615</c:v>
                </c:pt>
                <c:pt idx="2">
                  <c:v>0.12018721217524177</c:v>
                </c:pt>
                <c:pt idx="3">
                  <c:v>6.2019687534252951E-2</c:v>
                </c:pt>
                <c:pt idx="4">
                  <c:v>5.6432082841046997E-2</c:v>
                </c:pt>
                <c:pt idx="5">
                  <c:v>4.1494503863028769E-2</c:v>
                </c:pt>
                <c:pt idx="6">
                  <c:v>3.2390379189403809E-2</c:v>
                </c:pt>
                <c:pt idx="7">
                  <c:v>3.0355157845499418E-2</c:v>
                </c:pt>
                <c:pt idx="8">
                  <c:v>2.6284456607022059E-2</c:v>
                </c:pt>
                <c:pt idx="9">
                  <c:v>2.055234796441055E-2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B-4E61-892D-0C1AF72D2D5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00808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pPr>
            <a:r>
              <a:rPr lang="en-GB" sz="2800" baseline="0" dirty="0">
                <a:solidFill>
                  <a:srgbClr val="008080"/>
                </a:solidFill>
              </a:rPr>
              <a:t>EU-27 trade with Taiwan</a:t>
            </a:r>
            <a:endParaRPr lang="en-GB" sz="2800" dirty="0">
              <a:solidFill>
                <a:srgbClr val="008080"/>
              </a:solidFill>
            </a:endParaRPr>
          </a:p>
        </c:rich>
      </c:tx>
      <c:layout>
        <c:manualLayout>
          <c:xMode val="edge"/>
          <c:yMode val="edge"/>
          <c:x val="0.30353600841363609"/>
          <c:y val="2.2403682248045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00808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defRPr>
          </a:pPr>
          <a:endParaRPr lang="en-BE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Taiwan!$B$3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Taiwan!$A$6:$A$15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Taiwan!$D$6:$D$15</c:f>
              <c:numCache>
                <c:formatCode>_-* #,##0_-;\-* #,##0_-;_-* "-"??_-;_-@_-</c:formatCode>
                <c:ptCount val="10"/>
                <c:pt idx="0">
                  <c:v>426247880</c:v>
                </c:pt>
                <c:pt idx="1">
                  <c:v>454418854</c:v>
                </c:pt>
                <c:pt idx="2">
                  <c:v>419000627</c:v>
                </c:pt>
                <c:pt idx="3">
                  <c:v>396640613</c:v>
                </c:pt>
                <c:pt idx="4">
                  <c:v>427996542</c:v>
                </c:pt>
                <c:pt idx="5">
                  <c:v>440518431</c:v>
                </c:pt>
                <c:pt idx="6">
                  <c:v>429113859</c:v>
                </c:pt>
                <c:pt idx="7">
                  <c:v>442088981</c:v>
                </c:pt>
                <c:pt idx="8">
                  <c:v>416772733</c:v>
                </c:pt>
                <c:pt idx="9">
                  <c:v>397230135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54-49ED-8E54-4F79ABC585E4}"/>
            </c:ext>
          </c:extLst>
        </c:ser>
        <c:ser>
          <c:idx val="2"/>
          <c:order val="1"/>
          <c:tx>
            <c:strRef>
              <c:f>Taiwan!$E$3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Taiwan!$A$6:$A$15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Taiwan!$G$6:$G$15</c:f>
              <c:numCache>
                <c:formatCode>#,##0</c:formatCode>
                <c:ptCount val="10"/>
                <c:pt idx="0">
                  <c:v>187228903</c:v>
                </c:pt>
                <c:pt idx="1">
                  <c:v>223646427</c:v>
                </c:pt>
                <c:pt idx="2">
                  <c:v>216103594</c:v>
                </c:pt>
                <c:pt idx="3">
                  <c:v>204755134</c:v>
                </c:pt>
                <c:pt idx="4">
                  <c:v>209638836</c:v>
                </c:pt>
                <c:pt idx="5">
                  <c:v>230671107</c:v>
                </c:pt>
                <c:pt idx="6">
                  <c:v>233680911</c:v>
                </c:pt>
                <c:pt idx="7">
                  <c:v>232821029</c:v>
                </c:pt>
                <c:pt idx="8">
                  <c:v>241714379</c:v>
                </c:pt>
                <c:pt idx="9">
                  <c:v>242442776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54-49ED-8E54-4F79ABC58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5381488"/>
        <c:axId val="1531295664"/>
      </c:lineChart>
      <c:catAx>
        <c:axId val="158538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pPr>
            <a:endParaRPr lang="en-BE"/>
          </a:p>
        </c:txPr>
        <c:crossAx val="1531295664"/>
        <c:crosses val="autoZero"/>
        <c:auto val="1"/>
        <c:lblAlgn val="ctr"/>
        <c:lblOffset val="100"/>
        <c:noMultiLvlLbl val="0"/>
      </c:catAx>
      <c:valAx>
        <c:axId val="1531295664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pPr>
            <a:endParaRPr lang="en-BE"/>
          </a:p>
        </c:txPr>
        <c:crossAx val="158538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Open Sans Condensed" panose="020B0806030504020204" pitchFamily="34" charset="0"/>
          <a:ea typeface="Open Sans Condensed" panose="020B0806030504020204" pitchFamily="34" charset="0"/>
          <a:cs typeface="Open Sans Condensed" panose="020B0806030504020204" pitchFamily="34" charset="0"/>
        </a:defRPr>
      </a:pPr>
      <a:endParaRPr lang="en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>
                <a:solidFill>
                  <a:srgbClr val="00666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pPr>
            <a:r>
              <a:rPr lang="en-GB" sz="1800">
                <a:solidFill>
                  <a:srgbClr val="00666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Evolution of labour force </a:t>
            </a:r>
            <a:r>
              <a:rPr lang="en-GB" sz="1800" b="0">
                <a:solidFill>
                  <a:srgbClr val="00666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(left axis) </a:t>
            </a:r>
            <a:r>
              <a:rPr lang="en-GB" sz="1800">
                <a:solidFill>
                  <a:srgbClr val="00666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and workers over 50 (right</a:t>
            </a:r>
            <a:r>
              <a:rPr lang="en-GB" sz="1800" baseline="0">
                <a:solidFill>
                  <a:srgbClr val="00666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axis)</a:t>
            </a:r>
            <a:r>
              <a:rPr lang="en-GB" sz="1800">
                <a:solidFill>
                  <a:srgbClr val="00666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</a:p>
          <a:p>
            <a:pPr>
              <a:defRPr sz="1800">
                <a:solidFill>
                  <a:srgbClr val="00666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pPr>
            <a:r>
              <a:rPr lang="en-GB" sz="1800">
                <a:solidFill>
                  <a:srgbClr val="00666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between 2009</a:t>
            </a:r>
            <a:r>
              <a:rPr lang="en-GB" sz="1800" baseline="0">
                <a:solidFill>
                  <a:srgbClr val="00666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and 20</a:t>
            </a:r>
            <a:r>
              <a:rPr lang="en-GB" sz="1800">
                <a:solidFill>
                  <a:srgbClr val="00666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18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7142929403631829E-2"/>
          <c:y val="0.27038357258196927"/>
          <c:w val="0.90265680119749481"/>
          <c:h val="0.63336968018946638"/>
        </c:manualLayout>
      </c:layout>
      <c:barChart>
        <c:barDir val="col"/>
        <c:grouping val="stacked"/>
        <c:varyColors val="0"/>
        <c:ser>
          <c:idx val="0"/>
          <c:order val="3"/>
          <c:tx>
            <c:strRef>
              <c:f>MASTER!$AB$18</c:f>
              <c:strCache>
                <c:ptCount val="1"/>
                <c:pt idx="0">
                  <c:v>Total Pers employed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MASTER!$AC$16:$AL$16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MASTER!$AC$17:$AL$17</c:f>
              <c:numCache>
                <c:formatCode>0</c:formatCode>
                <c:ptCount val="10"/>
                <c:pt idx="0">
                  <c:v>2163.1754556926053</c:v>
                </c:pt>
                <c:pt idx="1">
                  <c:v>2033</c:v>
                </c:pt>
                <c:pt idx="2">
                  <c:v>1879</c:v>
                </c:pt>
                <c:pt idx="3">
                  <c:v>1772</c:v>
                </c:pt>
                <c:pt idx="4">
                  <c:v>1728</c:v>
                </c:pt>
                <c:pt idx="5">
                  <c:v>1685</c:v>
                </c:pt>
                <c:pt idx="6">
                  <c:v>1680</c:v>
                </c:pt>
                <c:pt idx="7">
                  <c:v>1682</c:v>
                </c:pt>
                <c:pt idx="8">
                  <c:v>1694</c:v>
                </c:pt>
                <c:pt idx="9">
                  <c:v>1663.5550000000001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8CA8-4BAB-9327-827518ECB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619103"/>
        <c:axId val="1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MASTER!$AB$19</c15:sqref>
                        </c15:formulaRef>
                      </c:ext>
                    </c:extLst>
                    <c:strCache>
                      <c:ptCount val="1"/>
                      <c:pt idx="0">
                        <c:v>Female employed </c:v>
                      </c:pt>
                    </c:strCache>
                  </c:strRef>
                </c:tx>
                <c:spPr>
                  <a:solidFill>
                    <a:srgbClr val="00A6A2"/>
                  </a:solidFill>
                  <a:ln>
                    <a:noFill/>
                  </a:ln>
                  <a:effectLst/>
                </c:spPr>
                <c:invertIfNegative val="0"/>
                <c:dLbls>
                  <c:numFmt formatCode="0.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endParaRPr lang="en-BE"/>
                    </a:p>
                  </c:txPr>
                  <c:dLblPos val="inBase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MASTER!$AC$16:$AL$16</c15:sqref>
                        </c15:formulaRef>
                      </c:ext>
                    </c:extLst>
                    <c:numCache>
                      <c:formatCode>0</c:formatCode>
                      <c:ptCount val="10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MASTER!$AC$25:$AL$25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0.73421882035119312</c:v>
                      </c:pt>
                      <c:pt idx="1">
                        <c:v>0.72254802831142584</c:v>
                      </c:pt>
                      <c:pt idx="2">
                        <c:v>0.71374980461626625</c:v>
                      </c:pt>
                      <c:pt idx="3">
                        <c:v>0.71732079143691208</c:v>
                      </c:pt>
                      <c:pt idx="4">
                        <c:v>0.71357858026774668</c:v>
                      </c:pt>
                      <c:pt idx="5">
                        <c:v>0.7183066361556063</c:v>
                      </c:pt>
                      <c:pt idx="6">
                        <c:v>0.71384524162466667</c:v>
                      </c:pt>
                      <c:pt idx="7">
                        <c:v>0.70851858438555915</c:v>
                      </c:pt>
                      <c:pt idx="8">
                        <c:v>0.71074429061649513</c:v>
                      </c:pt>
                      <c:pt idx="9">
                        <c:v>0.7076083661715673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CA8-4BAB-9327-827518ECB6CB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MASTER!$AB$20</c15:sqref>
                        </c15:formulaRef>
                      </c:ext>
                    </c:extLst>
                    <c:strCache>
                      <c:ptCount val="1"/>
                      <c:pt idx="0">
                        <c:v>Male employed</c:v>
                      </c:pt>
                    </c:strCache>
                  </c:strRef>
                </c:tx>
                <c:spPr>
                  <a:solidFill>
                    <a:srgbClr val="33CCCC"/>
                  </a:solidFill>
                  <a:ln>
                    <a:noFill/>
                  </a:ln>
                  <a:effectLst/>
                </c:spPr>
                <c:invertIfNegative val="0"/>
                <c:dLbls>
                  <c:numFmt formatCode="0.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endParaRPr lang="en-BE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MASTER!$AC$16:$AL$16</c15:sqref>
                        </c15:formulaRef>
                      </c:ext>
                    </c:extLst>
                    <c:numCache>
                      <c:formatCode>0</c:formatCode>
                      <c:ptCount val="10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MASTER!$AC$26:$AL$26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0.26258442143178756</c:v>
                      </c:pt>
                      <c:pt idx="1">
                        <c:v>0.27750252780586454</c:v>
                      </c:pt>
                      <c:pt idx="2">
                        <c:v>0.27963319960402228</c:v>
                      </c:pt>
                      <c:pt idx="3">
                        <c:v>0.27997621364471836</c:v>
                      </c:pt>
                      <c:pt idx="4">
                        <c:v>0.27939025762177977</c:v>
                      </c:pt>
                      <c:pt idx="5">
                        <c:v>0.27848970251716249</c:v>
                      </c:pt>
                      <c:pt idx="6">
                        <c:v>0.27898013637711239</c:v>
                      </c:pt>
                      <c:pt idx="7">
                        <c:v>0.28294504712786767</c:v>
                      </c:pt>
                      <c:pt idx="8">
                        <c:v>0.28097266595669151</c:v>
                      </c:pt>
                      <c:pt idx="9">
                        <c:v>0.28378296453470753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CA8-4BAB-9327-827518ECB6CB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0"/>
          <c:tx>
            <c:strRef>
              <c:f>MASTER!$AB$22</c:f>
              <c:strCache>
                <c:ptCount val="1"/>
                <c:pt idx="0">
                  <c:v>% of Total employees over 50 years old</c:v>
                </c:pt>
              </c:strCache>
            </c:strRef>
          </c:tx>
          <c:spPr>
            <a:ln w="31750" cap="rnd">
              <a:solidFill>
                <a:srgbClr val="006666"/>
              </a:solidFill>
              <a:prstDash val="sysDot"/>
              <a:round/>
            </a:ln>
            <a:effectLst/>
          </c:spPr>
          <c:marker>
            <c:symbol val="circle"/>
            <c:size val="10"/>
            <c:spPr>
              <a:solidFill>
                <a:srgbClr val="006666"/>
              </a:solidFill>
              <a:ln w="9525">
                <a:solidFill>
                  <a:srgbClr val="00666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en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MASTER!$AC$16:$AL$16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MASTER!$AC$22:$AL$22</c:f>
              <c:numCache>
                <c:formatCode>#,#00%</c:formatCode>
                <c:ptCount val="10"/>
                <c:pt idx="0">
                  <c:v>0.2419180549302116</c:v>
                </c:pt>
                <c:pt idx="1">
                  <c:v>0.25318503538928211</c:v>
                </c:pt>
                <c:pt idx="2">
                  <c:v>0.25587453759183032</c:v>
                </c:pt>
                <c:pt idx="3">
                  <c:v>0.27673261974267493</c:v>
                </c:pt>
                <c:pt idx="4">
                  <c:v>0.29322758465519183</c:v>
                </c:pt>
                <c:pt idx="5">
                  <c:v>0.28970251716247136</c:v>
                </c:pt>
                <c:pt idx="6">
                  <c:v>0.30429884375926469</c:v>
                </c:pt>
                <c:pt idx="7">
                  <c:v>0.32704961764182816</c:v>
                </c:pt>
                <c:pt idx="8">
                  <c:v>0.34185303514377002</c:v>
                </c:pt>
                <c:pt idx="9">
                  <c:v>0.35313731433767814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A8-4BAB-9327-827518ECB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13861910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BE"/>
          </a:p>
        </c:txPr>
        <c:crossAx val="1"/>
        <c:crosses val="autoZero"/>
        <c:auto val="0"/>
        <c:lblOffset val="100"/>
        <c:baseTimeUnit val="days"/>
      </c:dateAx>
      <c:valAx>
        <c:axId val="1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>
                <a:solidFill>
                  <a:srgbClr val="006666"/>
                </a:solidFill>
              </a:defRPr>
            </a:pPr>
            <a:endParaRPr lang="en-BE"/>
          </a:p>
        </c:txPr>
        <c:crossAx val="138619103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38000000000000006"/>
          <c:min val="0.15000000000000002"/>
        </c:scaling>
        <c:delete val="0"/>
        <c:axPos val="r"/>
        <c:numFmt formatCode="#,#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>
                <a:solidFill>
                  <a:srgbClr val="006666"/>
                </a:solidFill>
              </a:defRPr>
            </a:pPr>
            <a:endParaRPr lang="en-BE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defRPr>
          </a:pPr>
          <a:endParaRPr lang="en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 b="0">
          <a:latin typeface="Muli Light" panose="00000400000000000000" pitchFamily="2" charset="0"/>
        </a:defRPr>
      </a:pPr>
      <a:endParaRPr lang="en-B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00666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pPr>
            <a:r>
              <a:rPr lang="en-GB" sz="2800">
                <a:solidFill>
                  <a:srgbClr val="006666"/>
                </a:solidFill>
              </a:rPr>
              <a:t>Employment by Gender,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006666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defRPr>
          </a:pPr>
          <a:endParaRPr lang="en-BE"/>
        </a:p>
      </c:txPr>
    </c:title>
    <c:autoTitleDeleted val="0"/>
    <c:plotArea>
      <c:layout/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0066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09-4064-ADC6-3CEE3895520C}"/>
              </c:ext>
            </c:extLst>
          </c:dPt>
          <c:dPt>
            <c:idx val="1"/>
            <c:bubble3D val="0"/>
            <c:spPr>
              <a:solidFill>
                <a:srgbClr val="00A6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09-4064-ADC6-3CEE3895520C}"/>
              </c:ext>
            </c:extLst>
          </c:dPt>
          <c:cat>
            <c:strRef>
              <c:f>(MASTER!$U$17,MASTER!$U$18)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(MASTER!$Y$17,MASTER!$Y$18)</c:f>
              <c:numCache>
                <c:formatCode>0.0%</c:formatCode>
                <c:ptCount val="2"/>
                <c:pt idx="0">
                  <c:v>0.70760836617156708</c:v>
                </c:pt>
                <c:pt idx="1">
                  <c:v>0.28378296453470753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09-4064-ADC6-3CEE38955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latin typeface="Open Sans Condensed" panose="020B0806030504020204" pitchFamily="34" charset="0"/>
          <a:ea typeface="Open Sans Condensed" panose="020B0806030504020204" pitchFamily="34" charset="0"/>
          <a:cs typeface="Open Sans Condensed" panose="020B0806030504020204" pitchFamily="34" charset="0"/>
        </a:defRPr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B87A7-491C-492A-9AD8-5A2481074D35}" type="doc">
      <dgm:prSet loTypeId="urn:microsoft.com/office/officeart/2008/layout/Lin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BE"/>
        </a:p>
      </dgm:t>
    </dgm:pt>
    <dgm:pt modelId="{5D815771-BAE3-4833-A426-F4BA50E65034}">
      <dgm:prSet phldrT="[Text]"/>
      <dgm:spPr/>
      <dgm:t>
        <a:bodyPr/>
        <a:lstStyle/>
        <a:p>
          <a:r>
            <a:rPr lang="en-GB" b="1">
              <a:latin typeface="+mj-lt"/>
            </a:rPr>
            <a:t>160,000 companies</a:t>
          </a:r>
          <a:endParaRPr lang="en-BE" b="1">
            <a:latin typeface="+mj-lt"/>
          </a:endParaRPr>
        </a:p>
      </dgm:t>
    </dgm:pt>
    <dgm:pt modelId="{71ECA32B-E46B-4B50-97CE-A6A6D903980B}" type="parTrans" cxnId="{36D16D65-E542-4240-ADA3-760DD3A7E751}">
      <dgm:prSet/>
      <dgm:spPr/>
      <dgm:t>
        <a:bodyPr/>
        <a:lstStyle/>
        <a:p>
          <a:endParaRPr lang="en-BE" b="1">
            <a:latin typeface="+mj-lt"/>
          </a:endParaRPr>
        </a:p>
      </dgm:t>
    </dgm:pt>
    <dgm:pt modelId="{AF27C51C-9930-436A-83C0-A9EDAC41E85C}" type="sibTrans" cxnId="{36D16D65-E542-4240-ADA3-760DD3A7E751}">
      <dgm:prSet/>
      <dgm:spPr/>
      <dgm:t>
        <a:bodyPr/>
        <a:lstStyle/>
        <a:p>
          <a:endParaRPr lang="en-BE" b="1">
            <a:latin typeface="+mj-lt"/>
          </a:endParaRPr>
        </a:p>
      </dgm:t>
    </dgm:pt>
    <dgm:pt modelId="{79C1983C-40A1-407E-BA3E-48CD7FD97F95}">
      <dgm:prSet phldrT="[Text]"/>
      <dgm:spPr/>
      <dgm:t>
        <a:bodyPr/>
        <a:lstStyle/>
        <a:p>
          <a:r>
            <a:rPr lang="en-GB" b="1" dirty="0">
              <a:latin typeface="+mj-lt"/>
            </a:rPr>
            <a:t>€ 162 billion turnover</a:t>
          </a:r>
          <a:endParaRPr lang="en-BE" b="1" dirty="0">
            <a:latin typeface="+mj-lt"/>
          </a:endParaRPr>
        </a:p>
      </dgm:t>
    </dgm:pt>
    <dgm:pt modelId="{89F4B10C-BD1A-42AA-A3B8-8396FDD1F04E}" type="parTrans" cxnId="{9A5A6FDA-8BAA-4090-A27D-B5BC8B4CCC91}">
      <dgm:prSet/>
      <dgm:spPr/>
      <dgm:t>
        <a:bodyPr/>
        <a:lstStyle/>
        <a:p>
          <a:endParaRPr lang="en-BE" b="1">
            <a:latin typeface="+mj-lt"/>
          </a:endParaRPr>
        </a:p>
      </dgm:t>
    </dgm:pt>
    <dgm:pt modelId="{D810A7BA-5E0B-4808-987C-EA9489DF26A6}" type="sibTrans" cxnId="{9A5A6FDA-8BAA-4090-A27D-B5BC8B4CCC91}">
      <dgm:prSet/>
      <dgm:spPr/>
      <dgm:t>
        <a:bodyPr/>
        <a:lstStyle/>
        <a:p>
          <a:endParaRPr lang="en-BE" b="1">
            <a:latin typeface="+mj-lt"/>
          </a:endParaRPr>
        </a:p>
      </dgm:t>
    </dgm:pt>
    <dgm:pt modelId="{E18A607A-088F-4097-B341-C7CE28436366}">
      <dgm:prSet phldrT="[Text]"/>
      <dgm:spPr/>
      <dgm:t>
        <a:bodyPr/>
        <a:lstStyle/>
        <a:p>
          <a:r>
            <a:rPr lang="en-GB" b="1" dirty="0">
              <a:latin typeface="+mj-lt"/>
            </a:rPr>
            <a:t>1,5 million employees</a:t>
          </a:r>
          <a:endParaRPr lang="en-BE" b="1" dirty="0">
            <a:latin typeface="+mj-lt"/>
          </a:endParaRPr>
        </a:p>
      </dgm:t>
    </dgm:pt>
    <dgm:pt modelId="{FC35C029-9CD7-4EC5-A67A-042B67590087}" type="parTrans" cxnId="{4B6978F8-4B41-48D8-AE9F-3264CDA05766}">
      <dgm:prSet/>
      <dgm:spPr/>
      <dgm:t>
        <a:bodyPr/>
        <a:lstStyle/>
        <a:p>
          <a:endParaRPr lang="en-BE" b="1">
            <a:latin typeface="+mj-lt"/>
          </a:endParaRPr>
        </a:p>
      </dgm:t>
    </dgm:pt>
    <dgm:pt modelId="{1E530725-1EFB-4AD2-B21A-B3B4CD408DCB}" type="sibTrans" cxnId="{4B6978F8-4B41-48D8-AE9F-3264CDA05766}">
      <dgm:prSet/>
      <dgm:spPr/>
      <dgm:t>
        <a:bodyPr/>
        <a:lstStyle/>
        <a:p>
          <a:endParaRPr lang="en-BE" b="1">
            <a:latin typeface="+mj-lt"/>
          </a:endParaRPr>
        </a:p>
      </dgm:t>
    </dgm:pt>
    <dgm:pt modelId="{807D50A4-85C4-4191-BF68-99BB4955A9A0}">
      <dgm:prSet phldrT="[Text]"/>
      <dgm:spPr/>
      <dgm:t>
        <a:bodyPr/>
        <a:lstStyle/>
        <a:p>
          <a:r>
            <a:rPr lang="en-GB" b="1">
              <a:latin typeface="+mj-lt"/>
            </a:rPr>
            <a:t>€ 61 billion exports</a:t>
          </a:r>
          <a:endParaRPr lang="en-BE" b="1">
            <a:latin typeface="+mj-lt"/>
          </a:endParaRPr>
        </a:p>
      </dgm:t>
    </dgm:pt>
    <dgm:pt modelId="{CEA4DC31-C234-4500-91D3-F4B1642A0BC2}" type="parTrans" cxnId="{8D39A2C4-D91A-44FB-AD5E-03F8E3759CA1}">
      <dgm:prSet/>
      <dgm:spPr/>
      <dgm:t>
        <a:bodyPr/>
        <a:lstStyle/>
        <a:p>
          <a:endParaRPr lang="en-BE" b="1">
            <a:latin typeface="+mj-lt"/>
          </a:endParaRPr>
        </a:p>
      </dgm:t>
    </dgm:pt>
    <dgm:pt modelId="{1D409B07-845C-48CE-975B-5C3F9EA37826}" type="sibTrans" cxnId="{8D39A2C4-D91A-44FB-AD5E-03F8E3759CA1}">
      <dgm:prSet/>
      <dgm:spPr/>
      <dgm:t>
        <a:bodyPr/>
        <a:lstStyle/>
        <a:p>
          <a:endParaRPr lang="en-BE" b="1">
            <a:latin typeface="+mj-lt"/>
          </a:endParaRPr>
        </a:p>
      </dgm:t>
    </dgm:pt>
    <dgm:pt modelId="{1651AFFC-C414-40DC-B728-2E3B8D1AA167}" type="pres">
      <dgm:prSet presAssocID="{499B87A7-491C-492A-9AD8-5A2481074D35}" presName="vert0" presStyleCnt="0">
        <dgm:presLayoutVars>
          <dgm:dir/>
          <dgm:animOne val="branch"/>
          <dgm:animLvl val="lvl"/>
        </dgm:presLayoutVars>
      </dgm:prSet>
      <dgm:spPr/>
    </dgm:pt>
    <dgm:pt modelId="{CFF7A955-5971-4BC7-9153-FD87B7B3C8D0}" type="pres">
      <dgm:prSet presAssocID="{5D815771-BAE3-4833-A426-F4BA50E65034}" presName="thickLine" presStyleLbl="alignNode1" presStyleIdx="0" presStyleCnt="4"/>
      <dgm:spPr/>
    </dgm:pt>
    <dgm:pt modelId="{C6BDB7C0-231C-435C-8094-E72DCDCD273E}" type="pres">
      <dgm:prSet presAssocID="{5D815771-BAE3-4833-A426-F4BA50E65034}" presName="horz1" presStyleCnt="0"/>
      <dgm:spPr/>
    </dgm:pt>
    <dgm:pt modelId="{725BA99A-9A7B-4ACC-9240-E7A4EE2FC1D5}" type="pres">
      <dgm:prSet presAssocID="{5D815771-BAE3-4833-A426-F4BA50E65034}" presName="tx1" presStyleLbl="revTx" presStyleIdx="0" presStyleCnt="4" custLinFactY="-12798" custLinFactNeighborX="-16458" custLinFactNeighborY="-100000"/>
      <dgm:spPr/>
    </dgm:pt>
    <dgm:pt modelId="{F6ADDCBD-E536-4665-89B8-A6E9D21ED8BA}" type="pres">
      <dgm:prSet presAssocID="{5D815771-BAE3-4833-A426-F4BA50E65034}" presName="vert1" presStyleCnt="0"/>
      <dgm:spPr/>
    </dgm:pt>
    <dgm:pt modelId="{AF80AFF3-DC9B-4672-82F4-295CA8F09F2F}" type="pres">
      <dgm:prSet presAssocID="{79C1983C-40A1-407E-BA3E-48CD7FD97F95}" presName="thickLine" presStyleLbl="alignNode1" presStyleIdx="1" presStyleCnt="4"/>
      <dgm:spPr/>
    </dgm:pt>
    <dgm:pt modelId="{2EBBA5BA-EBE9-4AE4-B93C-49CFA9145A97}" type="pres">
      <dgm:prSet presAssocID="{79C1983C-40A1-407E-BA3E-48CD7FD97F95}" presName="horz1" presStyleCnt="0"/>
      <dgm:spPr/>
    </dgm:pt>
    <dgm:pt modelId="{2F5AC6E1-4064-4CF7-995D-2A68405AD063}" type="pres">
      <dgm:prSet presAssocID="{79C1983C-40A1-407E-BA3E-48CD7FD97F95}" presName="tx1" presStyleLbl="revTx" presStyleIdx="1" presStyleCnt="4"/>
      <dgm:spPr/>
    </dgm:pt>
    <dgm:pt modelId="{8E9151B9-C6C3-4456-9A51-28E930E9F2D7}" type="pres">
      <dgm:prSet presAssocID="{79C1983C-40A1-407E-BA3E-48CD7FD97F95}" presName="vert1" presStyleCnt="0"/>
      <dgm:spPr/>
    </dgm:pt>
    <dgm:pt modelId="{73537E3E-C6D1-4300-8ECC-A043ACEA2579}" type="pres">
      <dgm:prSet presAssocID="{E18A607A-088F-4097-B341-C7CE28436366}" presName="thickLine" presStyleLbl="alignNode1" presStyleIdx="2" presStyleCnt="4"/>
      <dgm:spPr/>
    </dgm:pt>
    <dgm:pt modelId="{5B291B65-9281-4BC5-8746-5642FFB75AE8}" type="pres">
      <dgm:prSet presAssocID="{E18A607A-088F-4097-B341-C7CE28436366}" presName="horz1" presStyleCnt="0"/>
      <dgm:spPr/>
    </dgm:pt>
    <dgm:pt modelId="{AD9A8DA9-3A7D-4B8E-BDB3-E66369507760}" type="pres">
      <dgm:prSet presAssocID="{E18A607A-088F-4097-B341-C7CE28436366}" presName="tx1" presStyleLbl="revTx" presStyleIdx="2" presStyleCnt="4"/>
      <dgm:spPr/>
    </dgm:pt>
    <dgm:pt modelId="{872C9D18-2EFC-44B7-82C4-DC79F16A889D}" type="pres">
      <dgm:prSet presAssocID="{E18A607A-088F-4097-B341-C7CE28436366}" presName="vert1" presStyleCnt="0"/>
      <dgm:spPr/>
    </dgm:pt>
    <dgm:pt modelId="{0F1D57AE-2C0F-4E91-A7F5-2AB73D63A7C7}" type="pres">
      <dgm:prSet presAssocID="{807D50A4-85C4-4191-BF68-99BB4955A9A0}" presName="thickLine" presStyleLbl="alignNode1" presStyleIdx="3" presStyleCnt="4"/>
      <dgm:spPr/>
    </dgm:pt>
    <dgm:pt modelId="{A9B82FC4-7FBE-448C-B279-CB07CD438E7B}" type="pres">
      <dgm:prSet presAssocID="{807D50A4-85C4-4191-BF68-99BB4955A9A0}" presName="horz1" presStyleCnt="0"/>
      <dgm:spPr/>
    </dgm:pt>
    <dgm:pt modelId="{0D2ECCEB-9A58-4391-963A-1B15B03550DD}" type="pres">
      <dgm:prSet presAssocID="{807D50A4-85C4-4191-BF68-99BB4955A9A0}" presName="tx1" presStyleLbl="revTx" presStyleIdx="3" presStyleCnt="4"/>
      <dgm:spPr/>
    </dgm:pt>
    <dgm:pt modelId="{1F621FDD-41CC-4967-B247-AAEBDE1B5AF2}" type="pres">
      <dgm:prSet presAssocID="{807D50A4-85C4-4191-BF68-99BB4955A9A0}" presName="vert1" presStyleCnt="0"/>
      <dgm:spPr/>
    </dgm:pt>
  </dgm:ptLst>
  <dgm:cxnLst>
    <dgm:cxn modelId="{19AD8A07-1290-4C51-ACEF-4F6736EAD3B6}" type="presOf" srcId="{E18A607A-088F-4097-B341-C7CE28436366}" destId="{AD9A8DA9-3A7D-4B8E-BDB3-E66369507760}" srcOrd="0" destOrd="0" presId="urn:microsoft.com/office/officeart/2008/layout/LinedList"/>
    <dgm:cxn modelId="{BACD0532-745D-40A4-9F8D-81DF0693844A}" type="presOf" srcId="{499B87A7-491C-492A-9AD8-5A2481074D35}" destId="{1651AFFC-C414-40DC-B728-2E3B8D1AA167}" srcOrd="0" destOrd="0" presId="urn:microsoft.com/office/officeart/2008/layout/LinedList"/>
    <dgm:cxn modelId="{36D16D65-E542-4240-ADA3-760DD3A7E751}" srcId="{499B87A7-491C-492A-9AD8-5A2481074D35}" destId="{5D815771-BAE3-4833-A426-F4BA50E65034}" srcOrd="0" destOrd="0" parTransId="{71ECA32B-E46B-4B50-97CE-A6A6D903980B}" sibTransId="{AF27C51C-9930-436A-83C0-A9EDAC41E85C}"/>
    <dgm:cxn modelId="{8C2E2C59-1C92-4013-AE83-32BEF1C31A16}" type="presOf" srcId="{79C1983C-40A1-407E-BA3E-48CD7FD97F95}" destId="{2F5AC6E1-4064-4CF7-995D-2A68405AD063}" srcOrd="0" destOrd="0" presId="urn:microsoft.com/office/officeart/2008/layout/LinedList"/>
    <dgm:cxn modelId="{8D39A2C4-D91A-44FB-AD5E-03F8E3759CA1}" srcId="{499B87A7-491C-492A-9AD8-5A2481074D35}" destId="{807D50A4-85C4-4191-BF68-99BB4955A9A0}" srcOrd="3" destOrd="0" parTransId="{CEA4DC31-C234-4500-91D3-F4B1642A0BC2}" sibTransId="{1D409B07-845C-48CE-975B-5C3F9EA37826}"/>
    <dgm:cxn modelId="{1C3BBBCD-8DD6-4BEA-8005-08389BD30966}" type="presOf" srcId="{5D815771-BAE3-4833-A426-F4BA50E65034}" destId="{725BA99A-9A7B-4ACC-9240-E7A4EE2FC1D5}" srcOrd="0" destOrd="0" presId="urn:microsoft.com/office/officeart/2008/layout/LinedList"/>
    <dgm:cxn modelId="{9A5A6FDA-8BAA-4090-A27D-B5BC8B4CCC91}" srcId="{499B87A7-491C-492A-9AD8-5A2481074D35}" destId="{79C1983C-40A1-407E-BA3E-48CD7FD97F95}" srcOrd="1" destOrd="0" parTransId="{89F4B10C-BD1A-42AA-A3B8-8396FDD1F04E}" sibTransId="{D810A7BA-5E0B-4808-987C-EA9489DF26A6}"/>
    <dgm:cxn modelId="{4B6978F8-4B41-48D8-AE9F-3264CDA05766}" srcId="{499B87A7-491C-492A-9AD8-5A2481074D35}" destId="{E18A607A-088F-4097-B341-C7CE28436366}" srcOrd="2" destOrd="0" parTransId="{FC35C029-9CD7-4EC5-A67A-042B67590087}" sibTransId="{1E530725-1EFB-4AD2-B21A-B3B4CD408DCB}"/>
    <dgm:cxn modelId="{908D51FB-DD30-4355-8A87-52DF43B12FE0}" type="presOf" srcId="{807D50A4-85C4-4191-BF68-99BB4955A9A0}" destId="{0D2ECCEB-9A58-4391-963A-1B15B03550DD}" srcOrd="0" destOrd="0" presId="urn:microsoft.com/office/officeart/2008/layout/LinedList"/>
    <dgm:cxn modelId="{426380BB-37B0-483B-83DC-B88170E5E2FC}" type="presParOf" srcId="{1651AFFC-C414-40DC-B728-2E3B8D1AA167}" destId="{CFF7A955-5971-4BC7-9153-FD87B7B3C8D0}" srcOrd="0" destOrd="0" presId="urn:microsoft.com/office/officeart/2008/layout/LinedList"/>
    <dgm:cxn modelId="{B04CB411-7076-4252-87F2-EC1192F70424}" type="presParOf" srcId="{1651AFFC-C414-40DC-B728-2E3B8D1AA167}" destId="{C6BDB7C0-231C-435C-8094-E72DCDCD273E}" srcOrd="1" destOrd="0" presId="urn:microsoft.com/office/officeart/2008/layout/LinedList"/>
    <dgm:cxn modelId="{911ED325-FA59-4E00-B7D5-01DA021B5D6E}" type="presParOf" srcId="{C6BDB7C0-231C-435C-8094-E72DCDCD273E}" destId="{725BA99A-9A7B-4ACC-9240-E7A4EE2FC1D5}" srcOrd="0" destOrd="0" presId="urn:microsoft.com/office/officeart/2008/layout/LinedList"/>
    <dgm:cxn modelId="{9454D771-973E-4DA3-A49F-AC0699247EDE}" type="presParOf" srcId="{C6BDB7C0-231C-435C-8094-E72DCDCD273E}" destId="{F6ADDCBD-E536-4665-89B8-A6E9D21ED8BA}" srcOrd="1" destOrd="0" presId="urn:microsoft.com/office/officeart/2008/layout/LinedList"/>
    <dgm:cxn modelId="{C1E599AB-4049-40CA-A0C3-5BE24DC6A73E}" type="presParOf" srcId="{1651AFFC-C414-40DC-B728-2E3B8D1AA167}" destId="{AF80AFF3-DC9B-4672-82F4-295CA8F09F2F}" srcOrd="2" destOrd="0" presId="urn:microsoft.com/office/officeart/2008/layout/LinedList"/>
    <dgm:cxn modelId="{F7E76285-CBAF-47ED-8293-1AD8FA7022BA}" type="presParOf" srcId="{1651AFFC-C414-40DC-B728-2E3B8D1AA167}" destId="{2EBBA5BA-EBE9-4AE4-B93C-49CFA9145A97}" srcOrd="3" destOrd="0" presId="urn:microsoft.com/office/officeart/2008/layout/LinedList"/>
    <dgm:cxn modelId="{DA7E0FB7-BC30-4AFE-8068-33DA862F36CC}" type="presParOf" srcId="{2EBBA5BA-EBE9-4AE4-B93C-49CFA9145A97}" destId="{2F5AC6E1-4064-4CF7-995D-2A68405AD063}" srcOrd="0" destOrd="0" presId="urn:microsoft.com/office/officeart/2008/layout/LinedList"/>
    <dgm:cxn modelId="{1586951E-5799-4A2B-8B0C-8FF9957C20B3}" type="presParOf" srcId="{2EBBA5BA-EBE9-4AE4-B93C-49CFA9145A97}" destId="{8E9151B9-C6C3-4456-9A51-28E930E9F2D7}" srcOrd="1" destOrd="0" presId="urn:microsoft.com/office/officeart/2008/layout/LinedList"/>
    <dgm:cxn modelId="{7AC9DE8D-22EA-40C3-BE10-FCB35A166308}" type="presParOf" srcId="{1651AFFC-C414-40DC-B728-2E3B8D1AA167}" destId="{73537E3E-C6D1-4300-8ECC-A043ACEA2579}" srcOrd="4" destOrd="0" presId="urn:microsoft.com/office/officeart/2008/layout/LinedList"/>
    <dgm:cxn modelId="{D04DE9E1-D930-4BF3-9BB3-CDFF518CA6D8}" type="presParOf" srcId="{1651AFFC-C414-40DC-B728-2E3B8D1AA167}" destId="{5B291B65-9281-4BC5-8746-5642FFB75AE8}" srcOrd="5" destOrd="0" presId="urn:microsoft.com/office/officeart/2008/layout/LinedList"/>
    <dgm:cxn modelId="{85C4BD40-9201-44A7-9C89-ADEFF89F0A68}" type="presParOf" srcId="{5B291B65-9281-4BC5-8746-5642FFB75AE8}" destId="{AD9A8DA9-3A7D-4B8E-BDB3-E66369507760}" srcOrd="0" destOrd="0" presId="urn:microsoft.com/office/officeart/2008/layout/LinedList"/>
    <dgm:cxn modelId="{C4698A8E-0EDA-4F92-BF05-295364FE449F}" type="presParOf" srcId="{5B291B65-9281-4BC5-8746-5642FFB75AE8}" destId="{872C9D18-2EFC-44B7-82C4-DC79F16A889D}" srcOrd="1" destOrd="0" presId="urn:microsoft.com/office/officeart/2008/layout/LinedList"/>
    <dgm:cxn modelId="{F9EB9F1E-C060-4EF8-92BB-51F437AD9CD6}" type="presParOf" srcId="{1651AFFC-C414-40DC-B728-2E3B8D1AA167}" destId="{0F1D57AE-2C0F-4E91-A7F5-2AB73D63A7C7}" srcOrd="6" destOrd="0" presId="urn:microsoft.com/office/officeart/2008/layout/LinedList"/>
    <dgm:cxn modelId="{F5139811-249B-47AB-8B2F-EECA05485040}" type="presParOf" srcId="{1651AFFC-C414-40DC-B728-2E3B8D1AA167}" destId="{A9B82FC4-7FBE-448C-B279-CB07CD438E7B}" srcOrd="7" destOrd="0" presId="urn:microsoft.com/office/officeart/2008/layout/LinedList"/>
    <dgm:cxn modelId="{F1F09B9F-5EBE-4DCA-AF9F-60F3182570AA}" type="presParOf" srcId="{A9B82FC4-7FBE-448C-B279-CB07CD438E7B}" destId="{0D2ECCEB-9A58-4391-963A-1B15B03550DD}" srcOrd="0" destOrd="0" presId="urn:microsoft.com/office/officeart/2008/layout/LinedList"/>
    <dgm:cxn modelId="{3FBB9F9F-1488-47DB-B69B-334AD7A1F788}" type="presParOf" srcId="{A9B82FC4-7FBE-448C-B279-CB07CD438E7B}" destId="{1F621FDD-41CC-4967-B247-AAEBDE1B5A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7321EE-F37B-4F46-9D2F-E5722486312D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BE"/>
        </a:p>
      </dgm:t>
    </dgm:pt>
    <dgm:pt modelId="{BFACB4AA-37B1-4646-AFE1-F15FD806160A}">
      <dgm:prSet/>
      <dgm:spPr/>
      <dgm:t>
        <a:bodyPr/>
        <a:lstStyle/>
        <a:p>
          <a:r>
            <a:rPr lang="en-GB"/>
            <a:t>Globalised industry &amp; complex supply chains</a:t>
          </a:r>
          <a:endParaRPr lang="en-BE"/>
        </a:p>
      </dgm:t>
    </dgm:pt>
    <dgm:pt modelId="{B8292E57-E9F0-4C43-B90E-3877EB1FDD6E}" type="parTrans" cxnId="{7C712D4F-5B8E-4147-A4A8-0D5D2FF517F6}">
      <dgm:prSet/>
      <dgm:spPr/>
      <dgm:t>
        <a:bodyPr/>
        <a:lstStyle/>
        <a:p>
          <a:endParaRPr lang="en-BE"/>
        </a:p>
      </dgm:t>
    </dgm:pt>
    <dgm:pt modelId="{6E76EE9D-F9C2-424B-9668-E257E10B34B1}" type="sibTrans" cxnId="{7C712D4F-5B8E-4147-A4A8-0D5D2FF517F6}">
      <dgm:prSet/>
      <dgm:spPr/>
      <dgm:t>
        <a:bodyPr/>
        <a:lstStyle/>
        <a:p>
          <a:endParaRPr lang="en-BE"/>
        </a:p>
      </dgm:t>
    </dgm:pt>
    <dgm:pt modelId="{DA7BEBEC-7821-468B-80F3-EF2CE822A753}">
      <dgm:prSet/>
      <dgm:spPr/>
      <dgm:t>
        <a:bodyPr/>
        <a:lstStyle/>
        <a:p>
          <a:r>
            <a:rPr lang="en-GB" dirty="0"/>
            <a:t>Very diverse ecosystem</a:t>
          </a:r>
          <a:endParaRPr lang="en-BE" dirty="0"/>
        </a:p>
      </dgm:t>
    </dgm:pt>
    <dgm:pt modelId="{FCBD403E-BB35-49C7-A0E5-E8206B15CA15}" type="parTrans" cxnId="{4BB79421-96B0-41F3-815B-CFCC8E940189}">
      <dgm:prSet/>
      <dgm:spPr/>
      <dgm:t>
        <a:bodyPr/>
        <a:lstStyle/>
        <a:p>
          <a:endParaRPr lang="en-BE"/>
        </a:p>
      </dgm:t>
    </dgm:pt>
    <dgm:pt modelId="{E6301DB2-F9BF-4568-B708-245C884EF1E0}" type="sibTrans" cxnId="{4BB79421-96B0-41F3-815B-CFCC8E940189}">
      <dgm:prSet/>
      <dgm:spPr/>
      <dgm:t>
        <a:bodyPr/>
        <a:lstStyle/>
        <a:p>
          <a:endParaRPr lang="en-BE"/>
        </a:p>
      </dgm:t>
    </dgm:pt>
    <dgm:pt modelId="{15823F27-27E0-4B01-83F5-BBA7AD90A1DA}">
      <dgm:prSet/>
      <dgm:spPr/>
      <dgm:t>
        <a:bodyPr/>
        <a:lstStyle/>
        <a:p>
          <a:r>
            <a:rPr lang="en-GB"/>
            <a:t>Strong SME focus</a:t>
          </a:r>
          <a:endParaRPr lang="en-BE"/>
        </a:p>
      </dgm:t>
    </dgm:pt>
    <dgm:pt modelId="{1D6F96D1-C9EF-406B-9421-219909F47522}" type="parTrans" cxnId="{13181DEA-D3B0-41B9-B2F9-827E86F404AF}">
      <dgm:prSet/>
      <dgm:spPr/>
      <dgm:t>
        <a:bodyPr/>
        <a:lstStyle/>
        <a:p>
          <a:endParaRPr lang="en-BE"/>
        </a:p>
      </dgm:t>
    </dgm:pt>
    <dgm:pt modelId="{31D21D46-FA65-4CE8-80B7-51D148BE443E}" type="sibTrans" cxnId="{13181DEA-D3B0-41B9-B2F9-827E86F404AF}">
      <dgm:prSet/>
      <dgm:spPr/>
      <dgm:t>
        <a:bodyPr/>
        <a:lstStyle/>
        <a:p>
          <a:endParaRPr lang="en-BE"/>
        </a:p>
      </dgm:t>
    </dgm:pt>
    <dgm:pt modelId="{13BE8D6F-DDF8-4250-B384-3F981C16B48C}">
      <dgm:prSet/>
      <dgm:spPr/>
      <dgm:t>
        <a:bodyPr/>
        <a:lstStyle/>
        <a:p>
          <a:r>
            <a:rPr lang="en-GB"/>
            <a:t>Competitiveness based on quality &amp; innovation</a:t>
          </a:r>
          <a:endParaRPr lang="en-BE"/>
        </a:p>
      </dgm:t>
    </dgm:pt>
    <dgm:pt modelId="{4025F61B-5FAF-48F1-A5F6-17C253E0F671}" type="parTrans" cxnId="{C24195DC-3FF6-4D85-A185-5076DB824FAE}">
      <dgm:prSet/>
      <dgm:spPr/>
      <dgm:t>
        <a:bodyPr/>
        <a:lstStyle/>
        <a:p>
          <a:endParaRPr lang="en-BE"/>
        </a:p>
      </dgm:t>
    </dgm:pt>
    <dgm:pt modelId="{CC383F7F-63F4-46B5-B1AA-79E430FB4A0B}" type="sibTrans" cxnId="{C24195DC-3FF6-4D85-A185-5076DB824FAE}">
      <dgm:prSet/>
      <dgm:spPr/>
      <dgm:t>
        <a:bodyPr/>
        <a:lstStyle/>
        <a:p>
          <a:endParaRPr lang="en-BE"/>
        </a:p>
      </dgm:t>
    </dgm:pt>
    <dgm:pt modelId="{897D0273-7FFD-4C22-8828-2053A0BC67BD}">
      <dgm:prSet/>
      <dgm:spPr/>
      <dgm:t>
        <a:bodyPr/>
        <a:lstStyle/>
        <a:p>
          <a:r>
            <a:rPr lang="en-GB"/>
            <a:t>Ageing workforce</a:t>
          </a:r>
          <a:endParaRPr lang="en-BE"/>
        </a:p>
      </dgm:t>
    </dgm:pt>
    <dgm:pt modelId="{5632FB34-C57C-4BD7-B460-6662172D4B57}" type="parTrans" cxnId="{A2881E46-15E0-4BEF-967D-29CB8031FAE9}">
      <dgm:prSet/>
      <dgm:spPr/>
      <dgm:t>
        <a:bodyPr/>
        <a:lstStyle/>
        <a:p>
          <a:endParaRPr lang="en-BE"/>
        </a:p>
      </dgm:t>
    </dgm:pt>
    <dgm:pt modelId="{548F923B-1082-494C-A773-DC6E9AF3274F}" type="sibTrans" cxnId="{A2881E46-15E0-4BEF-967D-29CB8031FAE9}">
      <dgm:prSet/>
      <dgm:spPr/>
      <dgm:t>
        <a:bodyPr/>
        <a:lstStyle/>
        <a:p>
          <a:endParaRPr lang="en-BE"/>
        </a:p>
      </dgm:t>
    </dgm:pt>
    <dgm:pt modelId="{A80B7F0A-4302-4733-8EF4-DF0984753684}">
      <dgm:prSet/>
      <dgm:spPr/>
      <dgm:t>
        <a:bodyPr/>
        <a:lstStyle/>
        <a:p>
          <a:r>
            <a:rPr lang="en-GB"/>
            <a:t>Sustainable and Circular challenge</a:t>
          </a:r>
          <a:endParaRPr lang="en-BE"/>
        </a:p>
      </dgm:t>
    </dgm:pt>
    <dgm:pt modelId="{974F081A-6811-4036-AB28-7C9AB58F775F}" type="parTrans" cxnId="{7BB26E0D-BF9B-42F8-AA00-9AC74E44144D}">
      <dgm:prSet/>
      <dgm:spPr/>
      <dgm:t>
        <a:bodyPr/>
        <a:lstStyle/>
        <a:p>
          <a:endParaRPr lang="en-BE"/>
        </a:p>
      </dgm:t>
    </dgm:pt>
    <dgm:pt modelId="{6822382D-C586-4783-8742-4AAE9FE1A79D}" type="sibTrans" cxnId="{7BB26E0D-BF9B-42F8-AA00-9AC74E44144D}">
      <dgm:prSet/>
      <dgm:spPr/>
      <dgm:t>
        <a:bodyPr/>
        <a:lstStyle/>
        <a:p>
          <a:endParaRPr lang="en-BE"/>
        </a:p>
      </dgm:t>
    </dgm:pt>
    <dgm:pt modelId="{D8F84E49-E374-44BA-9467-3FA724F877B5}" type="pres">
      <dgm:prSet presAssocID="{6D7321EE-F37B-4F46-9D2F-E5722486312D}" presName="vert0" presStyleCnt="0">
        <dgm:presLayoutVars>
          <dgm:dir/>
          <dgm:animOne val="branch"/>
          <dgm:animLvl val="lvl"/>
        </dgm:presLayoutVars>
      </dgm:prSet>
      <dgm:spPr/>
    </dgm:pt>
    <dgm:pt modelId="{56E604A1-2B78-48B8-8FDA-ED192CBA4D81}" type="pres">
      <dgm:prSet presAssocID="{BFACB4AA-37B1-4646-AFE1-F15FD806160A}" presName="thickLine" presStyleLbl="alignNode1" presStyleIdx="0" presStyleCnt="6"/>
      <dgm:spPr/>
    </dgm:pt>
    <dgm:pt modelId="{6F4EB109-FF6B-47CE-AB3A-B2BB6A4A8E63}" type="pres">
      <dgm:prSet presAssocID="{BFACB4AA-37B1-4646-AFE1-F15FD806160A}" presName="horz1" presStyleCnt="0"/>
      <dgm:spPr/>
    </dgm:pt>
    <dgm:pt modelId="{D718A8A0-B35B-420D-A0AB-8F03CA2D1DDE}" type="pres">
      <dgm:prSet presAssocID="{BFACB4AA-37B1-4646-AFE1-F15FD806160A}" presName="tx1" presStyleLbl="revTx" presStyleIdx="0" presStyleCnt="6"/>
      <dgm:spPr/>
    </dgm:pt>
    <dgm:pt modelId="{EE46FEB6-DE81-4CC2-85A6-7415145BD4F5}" type="pres">
      <dgm:prSet presAssocID="{BFACB4AA-37B1-4646-AFE1-F15FD806160A}" presName="vert1" presStyleCnt="0"/>
      <dgm:spPr/>
    </dgm:pt>
    <dgm:pt modelId="{888371DC-99C6-4635-8E43-7027C0B96CF4}" type="pres">
      <dgm:prSet presAssocID="{DA7BEBEC-7821-468B-80F3-EF2CE822A753}" presName="thickLine" presStyleLbl="alignNode1" presStyleIdx="1" presStyleCnt="6"/>
      <dgm:spPr/>
    </dgm:pt>
    <dgm:pt modelId="{A6B0973C-C21B-4F0A-B57D-C75C30C6704D}" type="pres">
      <dgm:prSet presAssocID="{DA7BEBEC-7821-468B-80F3-EF2CE822A753}" presName="horz1" presStyleCnt="0"/>
      <dgm:spPr/>
    </dgm:pt>
    <dgm:pt modelId="{8F3EDEB2-7DB1-4314-AE94-021CB3B2A19A}" type="pres">
      <dgm:prSet presAssocID="{DA7BEBEC-7821-468B-80F3-EF2CE822A753}" presName="tx1" presStyleLbl="revTx" presStyleIdx="1" presStyleCnt="6"/>
      <dgm:spPr/>
    </dgm:pt>
    <dgm:pt modelId="{920EE901-384C-4E49-B684-9D30B37C1413}" type="pres">
      <dgm:prSet presAssocID="{DA7BEBEC-7821-468B-80F3-EF2CE822A753}" presName="vert1" presStyleCnt="0"/>
      <dgm:spPr/>
    </dgm:pt>
    <dgm:pt modelId="{02E35E13-BCD3-4A3E-A14E-CDBF16A90F22}" type="pres">
      <dgm:prSet presAssocID="{15823F27-27E0-4B01-83F5-BBA7AD90A1DA}" presName="thickLine" presStyleLbl="alignNode1" presStyleIdx="2" presStyleCnt="6"/>
      <dgm:spPr/>
    </dgm:pt>
    <dgm:pt modelId="{3B67EE28-E511-451E-9E5C-C7464143B58E}" type="pres">
      <dgm:prSet presAssocID="{15823F27-27E0-4B01-83F5-BBA7AD90A1DA}" presName="horz1" presStyleCnt="0"/>
      <dgm:spPr/>
    </dgm:pt>
    <dgm:pt modelId="{60B34A1F-3EB5-4956-95A4-E7EB36AB6595}" type="pres">
      <dgm:prSet presAssocID="{15823F27-27E0-4B01-83F5-BBA7AD90A1DA}" presName="tx1" presStyleLbl="revTx" presStyleIdx="2" presStyleCnt="6"/>
      <dgm:spPr/>
    </dgm:pt>
    <dgm:pt modelId="{E03C5F7A-4D30-4297-BE35-3FFE5C64CA8D}" type="pres">
      <dgm:prSet presAssocID="{15823F27-27E0-4B01-83F5-BBA7AD90A1DA}" presName="vert1" presStyleCnt="0"/>
      <dgm:spPr/>
    </dgm:pt>
    <dgm:pt modelId="{D1D0D3A7-F6F9-464D-BEC1-1DB7D4A5DCDA}" type="pres">
      <dgm:prSet presAssocID="{13BE8D6F-DDF8-4250-B384-3F981C16B48C}" presName="thickLine" presStyleLbl="alignNode1" presStyleIdx="3" presStyleCnt="6"/>
      <dgm:spPr/>
    </dgm:pt>
    <dgm:pt modelId="{ECA2302A-4396-447E-B755-83D9C7EBA5E1}" type="pres">
      <dgm:prSet presAssocID="{13BE8D6F-DDF8-4250-B384-3F981C16B48C}" presName="horz1" presStyleCnt="0"/>
      <dgm:spPr/>
    </dgm:pt>
    <dgm:pt modelId="{F3DA7399-A4C0-4012-81ED-A5555093B22D}" type="pres">
      <dgm:prSet presAssocID="{13BE8D6F-DDF8-4250-B384-3F981C16B48C}" presName="tx1" presStyleLbl="revTx" presStyleIdx="3" presStyleCnt="6"/>
      <dgm:spPr/>
    </dgm:pt>
    <dgm:pt modelId="{D9542776-FE2F-4918-83AF-4C4FDA945F24}" type="pres">
      <dgm:prSet presAssocID="{13BE8D6F-DDF8-4250-B384-3F981C16B48C}" presName="vert1" presStyleCnt="0"/>
      <dgm:spPr/>
    </dgm:pt>
    <dgm:pt modelId="{704F96B1-0BAA-4257-9E0E-7130FCD27927}" type="pres">
      <dgm:prSet presAssocID="{A80B7F0A-4302-4733-8EF4-DF0984753684}" presName="thickLine" presStyleLbl="alignNode1" presStyleIdx="4" presStyleCnt="6"/>
      <dgm:spPr/>
    </dgm:pt>
    <dgm:pt modelId="{FF6FE587-1C39-4488-9FC5-9848E9A1FA1A}" type="pres">
      <dgm:prSet presAssocID="{A80B7F0A-4302-4733-8EF4-DF0984753684}" presName="horz1" presStyleCnt="0"/>
      <dgm:spPr/>
    </dgm:pt>
    <dgm:pt modelId="{5F4C1577-245D-4F5E-BC61-7BE915B7CAD9}" type="pres">
      <dgm:prSet presAssocID="{A80B7F0A-4302-4733-8EF4-DF0984753684}" presName="tx1" presStyleLbl="revTx" presStyleIdx="4" presStyleCnt="6"/>
      <dgm:spPr/>
    </dgm:pt>
    <dgm:pt modelId="{6B0CC962-A82B-493A-9B84-51CE46F49387}" type="pres">
      <dgm:prSet presAssocID="{A80B7F0A-4302-4733-8EF4-DF0984753684}" presName="vert1" presStyleCnt="0"/>
      <dgm:spPr/>
    </dgm:pt>
    <dgm:pt modelId="{BB67934F-164D-45CB-83B4-C2B6BF3FAA88}" type="pres">
      <dgm:prSet presAssocID="{897D0273-7FFD-4C22-8828-2053A0BC67BD}" presName="thickLine" presStyleLbl="alignNode1" presStyleIdx="5" presStyleCnt="6"/>
      <dgm:spPr/>
    </dgm:pt>
    <dgm:pt modelId="{86B21CB1-C286-413C-961F-955CDBFF48C7}" type="pres">
      <dgm:prSet presAssocID="{897D0273-7FFD-4C22-8828-2053A0BC67BD}" presName="horz1" presStyleCnt="0"/>
      <dgm:spPr/>
    </dgm:pt>
    <dgm:pt modelId="{9531C98C-0681-4F2F-AD97-D6AC5C39A3F6}" type="pres">
      <dgm:prSet presAssocID="{897D0273-7FFD-4C22-8828-2053A0BC67BD}" presName="tx1" presStyleLbl="revTx" presStyleIdx="5" presStyleCnt="6"/>
      <dgm:spPr/>
    </dgm:pt>
    <dgm:pt modelId="{76250627-0394-4A4B-B698-FAB045DE37EB}" type="pres">
      <dgm:prSet presAssocID="{897D0273-7FFD-4C22-8828-2053A0BC67BD}" presName="vert1" presStyleCnt="0"/>
      <dgm:spPr/>
    </dgm:pt>
  </dgm:ptLst>
  <dgm:cxnLst>
    <dgm:cxn modelId="{7BB26E0D-BF9B-42F8-AA00-9AC74E44144D}" srcId="{6D7321EE-F37B-4F46-9D2F-E5722486312D}" destId="{A80B7F0A-4302-4733-8EF4-DF0984753684}" srcOrd="4" destOrd="0" parTransId="{974F081A-6811-4036-AB28-7C9AB58F775F}" sibTransId="{6822382D-C586-4783-8742-4AAE9FE1A79D}"/>
    <dgm:cxn modelId="{4BB79421-96B0-41F3-815B-CFCC8E940189}" srcId="{6D7321EE-F37B-4F46-9D2F-E5722486312D}" destId="{DA7BEBEC-7821-468B-80F3-EF2CE822A753}" srcOrd="1" destOrd="0" parTransId="{FCBD403E-BB35-49C7-A0E5-E8206B15CA15}" sibTransId="{E6301DB2-F9BF-4568-B708-245C884EF1E0}"/>
    <dgm:cxn modelId="{A2881E46-15E0-4BEF-967D-29CB8031FAE9}" srcId="{6D7321EE-F37B-4F46-9D2F-E5722486312D}" destId="{897D0273-7FFD-4C22-8828-2053A0BC67BD}" srcOrd="5" destOrd="0" parTransId="{5632FB34-C57C-4BD7-B460-6662172D4B57}" sibTransId="{548F923B-1082-494C-A773-DC6E9AF3274F}"/>
    <dgm:cxn modelId="{7C712D4F-5B8E-4147-A4A8-0D5D2FF517F6}" srcId="{6D7321EE-F37B-4F46-9D2F-E5722486312D}" destId="{BFACB4AA-37B1-4646-AFE1-F15FD806160A}" srcOrd="0" destOrd="0" parTransId="{B8292E57-E9F0-4C43-B90E-3877EB1FDD6E}" sibTransId="{6E76EE9D-F9C2-424B-9668-E257E10B34B1}"/>
    <dgm:cxn modelId="{C0FF3653-DFE9-49C3-B688-8ECD49EBD8AA}" type="presOf" srcId="{A80B7F0A-4302-4733-8EF4-DF0984753684}" destId="{5F4C1577-245D-4F5E-BC61-7BE915B7CAD9}" srcOrd="0" destOrd="0" presId="urn:microsoft.com/office/officeart/2008/layout/LinedList"/>
    <dgm:cxn modelId="{91861688-451D-4BB1-9B81-F93817B50081}" type="presOf" srcId="{DA7BEBEC-7821-468B-80F3-EF2CE822A753}" destId="{8F3EDEB2-7DB1-4314-AE94-021CB3B2A19A}" srcOrd="0" destOrd="0" presId="urn:microsoft.com/office/officeart/2008/layout/LinedList"/>
    <dgm:cxn modelId="{8AACC0A9-5FCD-456B-A000-7F30FF95FA82}" type="presOf" srcId="{6D7321EE-F37B-4F46-9D2F-E5722486312D}" destId="{D8F84E49-E374-44BA-9467-3FA724F877B5}" srcOrd="0" destOrd="0" presId="urn:microsoft.com/office/officeart/2008/layout/LinedList"/>
    <dgm:cxn modelId="{BFBA73B9-6212-4229-A484-6AD4BB3DCC2A}" type="presOf" srcId="{897D0273-7FFD-4C22-8828-2053A0BC67BD}" destId="{9531C98C-0681-4F2F-AD97-D6AC5C39A3F6}" srcOrd="0" destOrd="0" presId="urn:microsoft.com/office/officeart/2008/layout/LinedList"/>
    <dgm:cxn modelId="{E012C3BA-25F7-47F0-B6FC-ABD0F428C69F}" type="presOf" srcId="{15823F27-27E0-4B01-83F5-BBA7AD90A1DA}" destId="{60B34A1F-3EB5-4956-95A4-E7EB36AB6595}" srcOrd="0" destOrd="0" presId="urn:microsoft.com/office/officeart/2008/layout/LinedList"/>
    <dgm:cxn modelId="{C24195DC-3FF6-4D85-A185-5076DB824FAE}" srcId="{6D7321EE-F37B-4F46-9D2F-E5722486312D}" destId="{13BE8D6F-DDF8-4250-B384-3F981C16B48C}" srcOrd="3" destOrd="0" parTransId="{4025F61B-5FAF-48F1-A5F6-17C253E0F671}" sibTransId="{CC383F7F-63F4-46B5-B1AA-79E430FB4A0B}"/>
    <dgm:cxn modelId="{13181DEA-D3B0-41B9-B2F9-827E86F404AF}" srcId="{6D7321EE-F37B-4F46-9D2F-E5722486312D}" destId="{15823F27-27E0-4B01-83F5-BBA7AD90A1DA}" srcOrd="2" destOrd="0" parTransId="{1D6F96D1-C9EF-406B-9421-219909F47522}" sibTransId="{31D21D46-FA65-4CE8-80B7-51D148BE443E}"/>
    <dgm:cxn modelId="{92DFF0F3-03B5-4D71-8263-6287A043F46A}" type="presOf" srcId="{13BE8D6F-DDF8-4250-B384-3F981C16B48C}" destId="{F3DA7399-A4C0-4012-81ED-A5555093B22D}" srcOrd="0" destOrd="0" presId="urn:microsoft.com/office/officeart/2008/layout/LinedList"/>
    <dgm:cxn modelId="{92F23DFA-DAE1-4636-9A19-0CBE31DA0DE4}" type="presOf" srcId="{BFACB4AA-37B1-4646-AFE1-F15FD806160A}" destId="{D718A8A0-B35B-420D-A0AB-8F03CA2D1DDE}" srcOrd="0" destOrd="0" presId="urn:microsoft.com/office/officeart/2008/layout/LinedList"/>
    <dgm:cxn modelId="{4D6AD824-A8D2-4ACF-B461-F98EBC693B39}" type="presParOf" srcId="{D8F84E49-E374-44BA-9467-3FA724F877B5}" destId="{56E604A1-2B78-48B8-8FDA-ED192CBA4D81}" srcOrd="0" destOrd="0" presId="urn:microsoft.com/office/officeart/2008/layout/LinedList"/>
    <dgm:cxn modelId="{727AAAFC-10F1-4A94-9A27-3E3B88C7F741}" type="presParOf" srcId="{D8F84E49-E374-44BA-9467-3FA724F877B5}" destId="{6F4EB109-FF6B-47CE-AB3A-B2BB6A4A8E63}" srcOrd="1" destOrd="0" presId="urn:microsoft.com/office/officeart/2008/layout/LinedList"/>
    <dgm:cxn modelId="{1F46D217-4498-4275-90AD-342FB7D2BF76}" type="presParOf" srcId="{6F4EB109-FF6B-47CE-AB3A-B2BB6A4A8E63}" destId="{D718A8A0-B35B-420D-A0AB-8F03CA2D1DDE}" srcOrd="0" destOrd="0" presId="urn:microsoft.com/office/officeart/2008/layout/LinedList"/>
    <dgm:cxn modelId="{2F599DEE-7561-46E6-A257-B404C325730E}" type="presParOf" srcId="{6F4EB109-FF6B-47CE-AB3A-B2BB6A4A8E63}" destId="{EE46FEB6-DE81-4CC2-85A6-7415145BD4F5}" srcOrd="1" destOrd="0" presId="urn:microsoft.com/office/officeart/2008/layout/LinedList"/>
    <dgm:cxn modelId="{9AB8728A-F3AC-4DB2-97E8-D07AF4D1D4DA}" type="presParOf" srcId="{D8F84E49-E374-44BA-9467-3FA724F877B5}" destId="{888371DC-99C6-4635-8E43-7027C0B96CF4}" srcOrd="2" destOrd="0" presId="urn:microsoft.com/office/officeart/2008/layout/LinedList"/>
    <dgm:cxn modelId="{F8D0BB65-DD03-43BC-805A-BEA351AB86CF}" type="presParOf" srcId="{D8F84E49-E374-44BA-9467-3FA724F877B5}" destId="{A6B0973C-C21B-4F0A-B57D-C75C30C6704D}" srcOrd="3" destOrd="0" presId="urn:microsoft.com/office/officeart/2008/layout/LinedList"/>
    <dgm:cxn modelId="{E0D431E5-F0E8-430F-8793-B0271974D9CA}" type="presParOf" srcId="{A6B0973C-C21B-4F0A-B57D-C75C30C6704D}" destId="{8F3EDEB2-7DB1-4314-AE94-021CB3B2A19A}" srcOrd="0" destOrd="0" presId="urn:microsoft.com/office/officeart/2008/layout/LinedList"/>
    <dgm:cxn modelId="{66557F8E-04EC-4DDE-8BA3-5363A3F00D15}" type="presParOf" srcId="{A6B0973C-C21B-4F0A-B57D-C75C30C6704D}" destId="{920EE901-384C-4E49-B684-9D30B37C1413}" srcOrd="1" destOrd="0" presId="urn:microsoft.com/office/officeart/2008/layout/LinedList"/>
    <dgm:cxn modelId="{2EC76C0C-022D-4F73-9747-EF1127A5658F}" type="presParOf" srcId="{D8F84E49-E374-44BA-9467-3FA724F877B5}" destId="{02E35E13-BCD3-4A3E-A14E-CDBF16A90F22}" srcOrd="4" destOrd="0" presId="urn:microsoft.com/office/officeart/2008/layout/LinedList"/>
    <dgm:cxn modelId="{46BE5BC8-1B25-4944-8C24-C4A4E3AD88FA}" type="presParOf" srcId="{D8F84E49-E374-44BA-9467-3FA724F877B5}" destId="{3B67EE28-E511-451E-9E5C-C7464143B58E}" srcOrd="5" destOrd="0" presId="urn:microsoft.com/office/officeart/2008/layout/LinedList"/>
    <dgm:cxn modelId="{A309A662-DF9D-4C83-A6BA-6BDAAD53B99D}" type="presParOf" srcId="{3B67EE28-E511-451E-9E5C-C7464143B58E}" destId="{60B34A1F-3EB5-4956-95A4-E7EB36AB6595}" srcOrd="0" destOrd="0" presId="urn:microsoft.com/office/officeart/2008/layout/LinedList"/>
    <dgm:cxn modelId="{7AC95C91-EFC5-4E22-A8C8-C19449344470}" type="presParOf" srcId="{3B67EE28-E511-451E-9E5C-C7464143B58E}" destId="{E03C5F7A-4D30-4297-BE35-3FFE5C64CA8D}" srcOrd="1" destOrd="0" presId="urn:microsoft.com/office/officeart/2008/layout/LinedList"/>
    <dgm:cxn modelId="{0CC04083-8175-4BB5-AD65-0E65DF5C338E}" type="presParOf" srcId="{D8F84E49-E374-44BA-9467-3FA724F877B5}" destId="{D1D0D3A7-F6F9-464D-BEC1-1DB7D4A5DCDA}" srcOrd="6" destOrd="0" presId="urn:microsoft.com/office/officeart/2008/layout/LinedList"/>
    <dgm:cxn modelId="{7A62265D-3283-4575-905B-625D644807A1}" type="presParOf" srcId="{D8F84E49-E374-44BA-9467-3FA724F877B5}" destId="{ECA2302A-4396-447E-B755-83D9C7EBA5E1}" srcOrd="7" destOrd="0" presId="urn:microsoft.com/office/officeart/2008/layout/LinedList"/>
    <dgm:cxn modelId="{91C60179-6C43-41B3-9BF1-AFBC043ABE7B}" type="presParOf" srcId="{ECA2302A-4396-447E-B755-83D9C7EBA5E1}" destId="{F3DA7399-A4C0-4012-81ED-A5555093B22D}" srcOrd="0" destOrd="0" presId="urn:microsoft.com/office/officeart/2008/layout/LinedList"/>
    <dgm:cxn modelId="{EF2193BD-6FF6-403A-8E54-C7BB565F540D}" type="presParOf" srcId="{ECA2302A-4396-447E-B755-83D9C7EBA5E1}" destId="{D9542776-FE2F-4918-83AF-4C4FDA945F24}" srcOrd="1" destOrd="0" presId="urn:microsoft.com/office/officeart/2008/layout/LinedList"/>
    <dgm:cxn modelId="{25CB826C-5E08-483F-A465-7D3ABAFA026C}" type="presParOf" srcId="{D8F84E49-E374-44BA-9467-3FA724F877B5}" destId="{704F96B1-0BAA-4257-9E0E-7130FCD27927}" srcOrd="8" destOrd="0" presId="urn:microsoft.com/office/officeart/2008/layout/LinedList"/>
    <dgm:cxn modelId="{48FC0094-5610-4E52-AE34-2D05A696E823}" type="presParOf" srcId="{D8F84E49-E374-44BA-9467-3FA724F877B5}" destId="{FF6FE587-1C39-4488-9FC5-9848E9A1FA1A}" srcOrd="9" destOrd="0" presId="urn:microsoft.com/office/officeart/2008/layout/LinedList"/>
    <dgm:cxn modelId="{EB3B6EDD-BA9B-4223-A353-02CBD9ECC2AA}" type="presParOf" srcId="{FF6FE587-1C39-4488-9FC5-9848E9A1FA1A}" destId="{5F4C1577-245D-4F5E-BC61-7BE915B7CAD9}" srcOrd="0" destOrd="0" presId="urn:microsoft.com/office/officeart/2008/layout/LinedList"/>
    <dgm:cxn modelId="{9F6676F6-5747-4072-87E9-F540F9A7E76F}" type="presParOf" srcId="{FF6FE587-1C39-4488-9FC5-9848E9A1FA1A}" destId="{6B0CC962-A82B-493A-9B84-51CE46F49387}" srcOrd="1" destOrd="0" presId="urn:microsoft.com/office/officeart/2008/layout/LinedList"/>
    <dgm:cxn modelId="{D0FD6476-8A30-4664-B8A7-BFFFB7E9145E}" type="presParOf" srcId="{D8F84E49-E374-44BA-9467-3FA724F877B5}" destId="{BB67934F-164D-45CB-83B4-C2B6BF3FAA88}" srcOrd="10" destOrd="0" presId="urn:microsoft.com/office/officeart/2008/layout/LinedList"/>
    <dgm:cxn modelId="{2A127551-4DF1-472D-94AA-9F3A91BEB596}" type="presParOf" srcId="{D8F84E49-E374-44BA-9467-3FA724F877B5}" destId="{86B21CB1-C286-413C-961F-955CDBFF48C7}" srcOrd="11" destOrd="0" presId="urn:microsoft.com/office/officeart/2008/layout/LinedList"/>
    <dgm:cxn modelId="{87DD4531-FB6D-4254-8601-A36F7B564904}" type="presParOf" srcId="{86B21CB1-C286-413C-961F-955CDBFF48C7}" destId="{9531C98C-0681-4F2F-AD97-D6AC5C39A3F6}" srcOrd="0" destOrd="0" presId="urn:microsoft.com/office/officeart/2008/layout/LinedList"/>
    <dgm:cxn modelId="{330C0A06-C3EA-4233-B277-4338C4978AB3}" type="presParOf" srcId="{86B21CB1-C286-413C-961F-955CDBFF48C7}" destId="{76250627-0394-4A4B-B698-FAB045DE37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8F4CF-F9D9-4ACB-90ED-C92FF58188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BE"/>
        </a:p>
      </dgm:t>
    </dgm:pt>
    <dgm:pt modelId="{3DB9D963-E2F4-47C7-A6BC-4EE95924A84B}">
      <dgm:prSet phldrT="[Text]" custT="1"/>
      <dgm:spPr/>
      <dgm:t>
        <a:bodyPr/>
        <a:lstStyle/>
        <a:p>
          <a:r>
            <a:rPr lang="en-GB" sz="2800"/>
            <a:t>Europe is the world 2</a:t>
          </a:r>
          <a:r>
            <a:rPr lang="en-GB" sz="2800" baseline="30000"/>
            <a:t>nd</a:t>
          </a:r>
          <a:r>
            <a:rPr lang="en-GB" sz="2800"/>
            <a:t> most important exporter of T&amp;C, after China</a:t>
          </a:r>
          <a:endParaRPr lang="en-BE" sz="2800"/>
        </a:p>
      </dgm:t>
    </dgm:pt>
    <dgm:pt modelId="{A2E6FC2B-8759-46B2-B5D3-5EB52B8356FB}" type="parTrans" cxnId="{81C026AA-1DC5-45D9-BEC4-E30EF8B5CD4C}">
      <dgm:prSet/>
      <dgm:spPr/>
      <dgm:t>
        <a:bodyPr/>
        <a:lstStyle/>
        <a:p>
          <a:endParaRPr lang="en-BE" sz="1200"/>
        </a:p>
      </dgm:t>
    </dgm:pt>
    <dgm:pt modelId="{5F1306B5-6D28-411E-8C3C-3C87BD3F5F91}" type="sibTrans" cxnId="{81C026AA-1DC5-45D9-BEC4-E30EF8B5CD4C}">
      <dgm:prSet/>
      <dgm:spPr/>
      <dgm:t>
        <a:bodyPr/>
        <a:lstStyle/>
        <a:p>
          <a:endParaRPr lang="en-BE" sz="1200"/>
        </a:p>
      </dgm:t>
    </dgm:pt>
    <dgm:pt modelId="{677891D4-2FD1-4C44-BD1A-55B430F2AE58}">
      <dgm:prSet phldrT="[Text]" custT="1"/>
      <dgm:spPr/>
      <dgm:t>
        <a:bodyPr/>
        <a:lstStyle/>
        <a:p>
          <a:r>
            <a:rPr lang="en-GB" sz="2800"/>
            <a:t>38% of total T&amp;C turnover is sold on global markets</a:t>
          </a:r>
          <a:endParaRPr lang="en-BE" sz="2800"/>
        </a:p>
      </dgm:t>
    </dgm:pt>
    <dgm:pt modelId="{43D56008-AF85-4C5D-ADFA-69D4E91B8359}" type="parTrans" cxnId="{B31EE536-7D41-43A3-890B-B719510FFB53}">
      <dgm:prSet/>
      <dgm:spPr/>
      <dgm:t>
        <a:bodyPr/>
        <a:lstStyle/>
        <a:p>
          <a:endParaRPr lang="en-BE" sz="1200"/>
        </a:p>
      </dgm:t>
    </dgm:pt>
    <dgm:pt modelId="{D436033B-F29C-4BBF-8607-A26A1C3C2DD2}" type="sibTrans" cxnId="{B31EE536-7D41-43A3-890B-B719510FFB53}">
      <dgm:prSet/>
      <dgm:spPr/>
      <dgm:t>
        <a:bodyPr/>
        <a:lstStyle/>
        <a:p>
          <a:endParaRPr lang="en-BE" sz="1200"/>
        </a:p>
      </dgm:t>
    </dgm:pt>
    <dgm:pt modelId="{1EEFAB01-32A7-410D-8E30-81782C200417}">
      <dgm:prSet phldrT="[Text]" custT="1"/>
      <dgm:spPr/>
      <dgm:t>
        <a:bodyPr/>
        <a:lstStyle/>
        <a:p>
          <a:r>
            <a:rPr lang="en-GB" sz="2800"/>
            <a:t>SMEs account for more then 50% of total export value</a:t>
          </a:r>
          <a:endParaRPr lang="en-BE" sz="2800"/>
        </a:p>
      </dgm:t>
    </dgm:pt>
    <dgm:pt modelId="{0CE40400-5C7C-40EA-9915-9B2A58510ED9}" type="parTrans" cxnId="{9F6FBC08-A10E-49F5-A8C8-76AEF12F75B8}">
      <dgm:prSet/>
      <dgm:spPr/>
      <dgm:t>
        <a:bodyPr/>
        <a:lstStyle/>
        <a:p>
          <a:endParaRPr lang="en-BE" sz="1200"/>
        </a:p>
      </dgm:t>
    </dgm:pt>
    <dgm:pt modelId="{C8D2897D-05AF-442E-AAF4-1D0533881ABE}" type="sibTrans" cxnId="{9F6FBC08-A10E-49F5-A8C8-76AEF12F75B8}">
      <dgm:prSet/>
      <dgm:spPr/>
      <dgm:t>
        <a:bodyPr/>
        <a:lstStyle/>
        <a:p>
          <a:endParaRPr lang="en-BE" sz="1200"/>
        </a:p>
      </dgm:t>
    </dgm:pt>
    <dgm:pt modelId="{D815CA26-1CA3-45D7-A2B8-D754A6773AF1}" type="pres">
      <dgm:prSet presAssocID="{CB98F4CF-F9D9-4ACB-90ED-C92FF581889D}" presName="linear" presStyleCnt="0">
        <dgm:presLayoutVars>
          <dgm:animLvl val="lvl"/>
          <dgm:resizeHandles val="exact"/>
        </dgm:presLayoutVars>
      </dgm:prSet>
      <dgm:spPr/>
    </dgm:pt>
    <dgm:pt modelId="{6896E48A-E808-4152-A572-C6BEA2C8B7CC}" type="pres">
      <dgm:prSet presAssocID="{3DB9D963-E2F4-47C7-A6BC-4EE95924A8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95C653-55C3-4FBB-B89A-4F4C883504A0}" type="pres">
      <dgm:prSet presAssocID="{5F1306B5-6D28-411E-8C3C-3C87BD3F5F91}" presName="spacer" presStyleCnt="0"/>
      <dgm:spPr/>
    </dgm:pt>
    <dgm:pt modelId="{37E61B07-11E7-4FF0-9275-15E739170C4E}" type="pres">
      <dgm:prSet presAssocID="{677891D4-2FD1-4C44-BD1A-55B430F2AE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999955-7678-4A44-8110-1C9881C6B118}" type="pres">
      <dgm:prSet presAssocID="{D436033B-F29C-4BBF-8607-A26A1C3C2DD2}" presName="spacer" presStyleCnt="0"/>
      <dgm:spPr/>
    </dgm:pt>
    <dgm:pt modelId="{380DE319-23EF-45DB-BF52-C3B71C1E7AB0}" type="pres">
      <dgm:prSet presAssocID="{1EEFAB01-32A7-410D-8E30-81782C2004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F6FBC08-A10E-49F5-A8C8-76AEF12F75B8}" srcId="{CB98F4CF-F9D9-4ACB-90ED-C92FF581889D}" destId="{1EEFAB01-32A7-410D-8E30-81782C200417}" srcOrd="2" destOrd="0" parTransId="{0CE40400-5C7C-40EA-9915-9B2A58510ED9}" sibTransId="{C8D2897D-05AF-442E-AAF4-1D0533881ABE}"/>
    <dgm:cxn modelId="{C1BEAF19-B24A-40B8-8956-B5C1119D0A50}" type="presOf" srcId="{3DB9D963-E2F4-47C7-A6BC-4EE95924A84B}" destId="{6896E48A-E808-4152-A572-C6BEA2C8B7CC}" srcOrd="0" destOrd="0" presId="urn:microsoft.com/office/officeart/2005/8/layout/vList2"/>
    <dgm:cxn modelId="{04B0DB26-D912-4933-AF54-626163E03A89}" type="presOf" srcId="{1EEFAB01-32A7-410D-8E30-81782C200417}" destId="{380DE319-23EF-45DB-BF52-C3B71C1E7AB0}" srcOrd="0" destOrd="0" presId="urn:microsoft.com/office/officeart/2005/8/layout/vList2"/>
    <dgm:cxn modelId="{B31EE536-7D41-43A3-890B-B719510FFB53}" srcId="{CB98F4CF-F9D9-4ACB-90ED-C92FF581889D}" destId="{677891D4-2FD1-4C44-BD1A-55B430F2AE58}" srcOrd="1" destOrd="0" parTransId="{43D56008-AF85-4C5D-ADFA-69D4E91B8359}" sibTransId="{D436033B-F29C-4BBF-8607-A26A1C3C2DD2}"/>
    <dgm:cxn modelId="{E1DBD361-DF08-4F6A-8314-5444D1441AC2}" type="presOf" srcId="{677891D4-2FD1-4C44-BD1A-55B430F2AE58}" destId="{37E61B07-11E7-4FF0-9275-15E739170C4E}" srcOrd="0" destOrd="0" presId="urn:microsoft.com/office/officeart/2005/8/layout/vList2"/>
    <dgm:cxn modelId="{A5BB4242-9A0A-4DDA-8800-BFC272DFDC56}" type="presOf" srcId="{CB98F4CF-F9D9-4ACB-90ED-C92FF581889D}" destId="{D815CA26-1CA3-45D7-A2B8-D754A6773AF1}" srcOrd="0" destOrd="0" presId="urn:microsoft.com/office/officeart/2005/8/layout/vList2"/>
    <dgm:cxn modelId="{81C026AA-1DC5-45D9-BEC4-E30EF8B5CD4C}" srcId="{CB98F4CF-F9D9-4ACB-90ED-C92FF581889D}" destId="{3DB9D963-E2F4-47C7-A6BC-4EE95924A84B}" srcOrd="0" destOrd="0" parTransId="{A2E6FC2B-8759-46B2-B5D3-5EB52B8356FB}" sibTransId="{5F1306B5-6D28-411E-8C3C-3C87BD3F5F91}"/>
    <dgm:cxn modelId="{6D57D085-6BF7-4655-91BA-D62B30880A83}" type="presParOf" srcId="{D815CA26-1CA3-45D7-A2B8-D754A6773AF1}" destId="{6896E48A-E808-4152-A572-C6BEA2C8B7CC}" srcOrd="0" destOrd="0" presId="urn:microsoft.com/office/officeart/2005/8/layout/vList2"/>
    <dgm:cxn modelId="{13334B21-B86C-4126-BD2D-41BDF46FA022}" type="presParOf" srcId="{D815CA26-1CA3-45D7-A2B8-D754A6773AF1}" destId="{4595C653-55C3-4FBB-B89A-4F4C883504A0}" srcOrd="1" destOrd="0" presId="urn:microsoft.com/office/officeart/2005/8/layout/vList2"/>
    <dgm:cxn modelId="{BE244721-CBB0-45B2-9667-BA107F3A352C}" type="presParOf" srcId="{D815CA26-1CA3-45D7-A2B8-D754A6773AF1}" destId="{37E61B07-11E7-4FF0-9275-15E739170C4E}" srcOrd="2" destOrd="0" presId="urn:microsoft.com/office/officeart/2005/8/layout/vList2"/>
    <dgm:cxn modelId="{274301D9-92FF-4194-8709-E6819B0F974E}" type="presParOf" srcId="{D815CA26-1CA3-45D7-A2B8-D754A6773AF1}" destId="{17999955-7678-4A44-8110-1C9881C6B118}" srcOrd="3" destOrd="0" presId="urn:microsoft.com/office/officeart/2005/8/layout/vList2"/>
    <dgm:cxn modelId="{BBAF6422-6C97-49EE-A07C-6D46F6FA1B64}" type="presParOf" srcId="{D815CA26-1CA3-45D7-A2B8-D754A6773AF1}" destId="{380DE319-23EF-45DB-BF52-C3B71C1E7A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313A86-1FA8-4AB9-B50A-A79B95E74233}" type="doc">
      <dgm:prSet loTypeId="urn:microsoft.com/office/officeart/2005/8/layout/radial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97AFD90A-D447-4D8E-944E-D01AF50E05CF}">
      <dgm:prSet phldrT="[Text]" custT="1"/>
      <dgm:spPr/>
      <dgm:t>
        <a:bodyPr/>
        <a:lstStyle/>
        <a:p>
          <a:r>
            <a:rPr lang="en-GB" sz="2800" b="1" dirty="0">
              <a:solidFill>
                <a:schemeClr val="accent6">
                  <a:lumMod val="75000"/>
                </a:schemeClr>
              </a:solidFill>
            </a:rPr>
            <a:t>A new EU Textiles Strategy</a:t>
          </a:r>
          <a:endParaRPr lang="en-BE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D7D3FA6C-AE7C-4927-AFB9-098947FCB7EA}" type="parTrans" cxnId="{3916B5CA-08DA-4D7A-87FF-C336A5141735}">
      <dgm:prSet/>
      <dgm:spPr/>
      <dgm:t>
        <a:bodyPr/>
        <a:lstStyle/>
        <a:p>
          <a:endParaRPr lang="en-BE"/>
        </a:p>
      </dgm:t>
    </dgm:pt>
    <dgm:pt modelId="{57061ABB-6679-4930-8877-8BB114057A1C}" type="sibTrans" cxnId="{3916B5CA-08DA-4D7A-87FF-C336A5141735}">
      <dgm:prSet/>
      <dgm:spPr/>
      <dgm:t>
        <a:bodyPr/>
        <a:lstStyle/>
        <a:p>
          <a:endParaRPr lang="en-BE"/>
        </a:p>
      </dgm:t>
    </dgm:pt>
    <dgm:pt modelId="{450F0306-6DA1-4509-90C8-1C9793BCBE6A}">
      <dgm:prSet phldrT="[Text]" custT="1"/>
      <dgm:spPr/>
      <dgm:t>
        <a:bodyPr/>
        <a:lstStyle/>
        <a:p>
          <a:r>
            <a:rPr lang="en-GB" sz="1600" b="1"/>
            <a:t>Sustainability &amp; Circularity</a:t>
          </a:r>
          <a:endParaRPr lang="en-BE" sz="1600" b="1"/>
        </a:p>
      </dgm:t>
    </dgm:pt>
    <dgm:pt modelId="{403D4838-25B9-421A-A113-2CE6C85006C4}" type="parTrans" cxnId="{74DB98E9-6DB0-4652-BBF8-B30E9F702342}">
      <dgm:prSet/>
      <dgm:spPr/>
      <dgm:t>
        <a:bodyPr/>
        <a:lstStyle/>
        <a:p>
          <a:endParaRPr lang="en-BE"/>
        </a:p>
      </dgm:t>
    </dgm:pt>
    <dgm:pt modelId="{806AC5D6-F169-47C5-AD9E-2B8C6ABB61BC}" type="sibTrans" cxnId="{74DB98E9-6DB0-4652-BBF8-B30E9F702342}">
      <dgm:prSet/>
      <dgm:spPr/>
      <dgm:t>
        <a:bodyPr/>
        <a:lstStyle/>
        <a:p>
          <a:endParaRPr lang="en-BE"/>
        </a:p>
      </dgm:t>
    </dgm:pt>
    <dgm:pt modelId="{F80974C9-CB5A-4CE3-805F-F18E4D636480}">
      <dgm:prSet phldrT="[Text]" custT="1"/>
      <dgm:spPr/>
      <dgm:t>
        <a:bodyPr/>
        <a:lstStyle/>
        <a:p>
          <a:r>
            <a:rPr lang="en-GB" sz="1600" b="1"/>
            <a:t>Innovation &amp; Digitalisation</a:t>
          </a:r>
          <a:endParaRPr lang="en-BE" sz="1600" b="1"/>
        </a:p>
      </dgm:t>
    </dgm:pt>
    <dgm:pt modelId="{BC5BDCE6-4D8B-49AA-A3DA-CAE04A42C8DB}" type="parTrans" cxnId="{7155EAF9-6530-4DBB-99FB-E3A76D7F5F7B}">
      <dgm:prSet/>
      <dgm:spPr/>
      <dgm:t>
        <a:bodyPr/>
        <a:lstStyle/>
        <a:p>
          <a:endParaRPr lang="en-BE"/>
        </a:p>
      </dgm:t>
    </dgm:pt>
    <dgm:pt modelId="{1F9899DA-B3EB-4C70-B8AF-85CFB3C7D972}" type="sibTrans" cxnId="{7155EAF9-6530-4DBB-99FB-E3A76D7F5F7B}">
      <dgm:prSet/>
      <dgm:spPr/>
      <dgm:t>
        <a:bodyPr/>
        <a:lstStyle/>
        <a:p>
          <a:endParaRPr lang="en-BE"/>
        </a:p>
      </dgm:t>
    </dgm:pt>
    <dgm:pt modelId="{22FA5880-E3BF-47A5-99E7-4694663A834E}">
      <dgm:prSet phldrT="[Text]" custT="1"/>
      <dgm:spPr/>
      <dgm:t>
        <a:bodyPr/>
        <a:lstStyle/>
        <a:p>
          <a:r>
            <a:rPr lang="en-GB" sz="1600" b="1"/>
            <a:t>Skills &amp; Start Ups</a:t>
          </a:r>
          <a:endParaRPr lang="en-BE" sz="1600" b="1"/>
        </a:p>
      </dgm:t>
    </dgm:pt>
    <dgm:pt modelId="{77D54EF7-42CB-4177-9423-AA92C162DD14}" type="parTrans" cxnId="{6C007B5E-7921-476D-8A30-1F05C11E3110}">
      <dgm:prSet/>
      <dgm:spPr/>
      <dgm:t>
        <a:bodyPr/>
        <a:lstStyle/>
        <a:p>
          <a:endParaRPr lang="en-BE"/>
        </a:p>
      </dgm:t>
    </dgm:pt>
    <dgm:pt modelId="{B08CE32C-2B5D-4B88-B397-A37DD8F9ACE7}" type="sibTrans" cxnId="{6C007B5E-7921-476D-8A30-1F05C11E3110}">
      <dgm:prSet/>
      <dgm:spPr/>
      <dgm:t>
        <a:bodyPr/>
        <a:lstStyle/>
        <a:p>
          <a:endParaRPr lang="en-BE"/>
        </a:p>
      </dgm:t>
    </dgm:pt>
    <dgm:pt modelId="{4DDD28D4-923E-454F-8174-AB00F2DFAAF0}">
      <dgm:prSet phldrT="[Text]" custT="1"/>
      <dgm:spPr/>
      <dgm:t>
        <a:bodyPr/>
        <a:lstStyle/>
        <a:p>
          <a:r>
            <a:rPr lang="en-GB" sz="1600" b="1"/>
            <a:t>Markets</a:t>
          </a:r>
          <a:endParaRPr lang="en-BE" sz="1600" b="1"/>
        </a:p>
      </dgm:t>
    </dgm:pt>
    <dgm:pt modelId="{FF415AA4-BD54-4EE4-8A00-4805E7FABB76}" type="parTrans" cxnId="{37DEADBB-42B9-4265-BAA6-F9DC74E03CA6}">
      <dgm:prSet/>
      <dgm:spPr/>
      <dgm:t>
        <a:bodyPr/>
        <a:lstStyle/>
        <a:p>
          <a:endParaRPr lang="en-BE"/>
        </a:p>
      </dgm:t>
    </dgm:pt>
    <dgm:pt modelId="{1F6BB580-A156-462C-9652-3C1D2C4638B5}" type="sibTrans" cxnId="{37DEADBB-42B9-4265-BAA6-F9DC74E03CA6}">
      <dgm:prSet/>
      <dgm:spPr/>
      <dgm:t>
        <a:bodyPr/>
        <a:lstStyle/>
        <a:p>
          <a:endParaRPr lang="en-BE"/>
        </a:p>
      </dgm:t>
    </dgm:pt>
    <dgm:pt modelId="{263BE0DF-D846-4EEC-85D5-C6133469742F}" type="pres">
      <dgm:prSet presAssocID="{31313A86-1FA8-4AB9-B50A-A79B95E74233}" presName="composite" presStyleCnt="0">
        <dgm:presLayoutVars>
          <dgm:chMax val="1"/>
          <dgm:dir/>
          <dgm:resizeHandles val="exact"/>
        </dgm:presLayoutVars>
      </dgm:prSet>
      <dgm:spPr/>
    </dgm:pt>
    <dgm:pt modelId="{11AED31F-89C5-4029-9286-55C917930B20}" type="pres">
      <dgm:prSet presAssocID="{31313A86-1FA8-4AB9-B50A-A79B95E74233}" presName="radial" presStyleCnt="0">
        <dgm:presLayoutVars>
          <dgm:animLvl val="ctr"/>
        </dgm:presLayoutVars>
      </dgm:prSet>
      <dgm:spPr/>
    </dgm:pt>
    <dgm:pt modelId="{B76F4C9B-0E67-4278-88B2-D3397DECED95}" type="pres">
      <dgm:prSet presAssocID="{97AFD90A-D447-4D8E-944E-D01AF50E05CF}" presName="centerShape" presStyleLbl="vennNode1" presStyleIdx="0" presStyleCnt="5"/>
      <dgm:spPr/>
    </dgm:pt>
    <dgm:pt modelId="{23711BC0-67D9-4707-B9C0-B3DF605C408A}" type="pres">
      <dgm:prSet presAssocID="{450F0306-6DA1-4509-90C8-1C9793BCBE6A}" presName="node" presStyleLbl="vennNode1" presStyleIdx="1" presStyleCnt="5" custScaleX="142984" custScaleY="145640">
        <dgm:presLayoutVars>
          <dgm:bulletEnabled val="1"/>
        </dgm:presLayoutVars>
      </dgm:prSet>
      <dgm:spPr/>
    </dgm:pt>
    <dgm:pt modelId="{466BF1FC-C3BD-4229-99FE-B67A0F0CD226}" type="pres">
      <dgm:prSet presAssocID="{F80974C9-CB5A-4CE3-805F-F18E4D636480}" presName="node" presStyleLbl="vennNode1" presStyleIdx="2" presStyleCnt="5" custScaleX="142984" custScaleY="145640" custRadScaleRad="109940">
        <dgm:presLayoutVars>
          <dgm:bulletEnabled val="1"/>
        </dgm:presLayoutVars>
      </dgm:prSet>
      <dgm:spPr/>
    </dgm:pt>
    <dgm:pt modelId="{8D0E1731-E0B8-4D69-8719-96D7F8AFAB9A}" type="pres">
      <dgm:prSet presAssocID="{22FA5880-E3BF-47A5-99E7-4694663A834E}" presName="node" presStyleLbl="vennNode1" presStyleIdx="3" presStyleCnt="5" custScaleX="142984" custScaleY="145640" custRadScaleRad="100497">
        <dgm:presLayoutVars>
          <dgm:bulletEnabled val="1"/>
        </dgm:presLayoutVars>
      </dgm:prSet>
      <dgm:spPr/>
    </dgm:pt>
    <dgm:pt modelId="{4FADA6BD-6185-4E3C-93AB-9C43D829E0CE}" type="pres">
      <dgm:prSet presAssocID="{4DDD28D4-923E-454F-8174-AB00F2DFAAF0}" presName="node" presStyleLbl="vennNode1" presStyleIdx="4" presStyleCnt="5" custScaleX="142984" custScaleY="145640" custRadScaleRad="112425">
        <dgm:presLayoutVars>
          <dgm:bulletEnabled val="1"/>
        </dgm:presLayoutVars>
      </dgm:prSet>
      <dgm:spPr/>
    </dgm:pt>
  </dgm:ptLst>
  <dgm:cxnLst>
    <dgm:cxn modelId="{D287B712-F6A4-4C03-80E3-E2AD55212937}" type="presOf" srcId="{F80974C9-CB5A-4CE3-805F-F18E4D636480}" destId="{466BF1FC-C3BD-4229-99FE-B67A0F0CD226}" srcOrd="0" destOrd="0" presId="urn:microsoft.com/office/officeart/2005/8/layout/radial3"/>
    <dgm:cxn modelId="{6C007B5E-7921-476D-8A30-1F05C11E3110}" srcId="{97AFD90A-D447-4D8E-944E-D01AF50E05CF}" destId="{22FA5880-E3BF-47A5-99E7-4694663A834E}" srcOrd="2" destOrd="0" parTransId="{77D54EF7-42CB-4177-9423-AA92C162DD14}" sibTransId="{B08CE32C-2B5D-4B88-B397-A37DD8F9ACE7}"/>
    <dgm:cxn modelId="{10312D49-B31E-4F4F-B5FA-1B6D36650E4D}" type="presOf" srcId="{97AFD90A-D447-4D8E-944E-D01AF50E05CF}" destId="{B76F4C9B-0E67-4278-88B2-D3397DECED95}" srcOrd="0" destOrd="0" presId="urn:microsoft.com/office/officeart/2005/8/layout/radial3"/>
    <dgm:cxn modelId="{EFC5B35A-D45C-413E-B05E-1471E33FA934}" type="presOf" srcId="{31313A86-1FA8-4AB9-B50A-A79B95E74233}" destId="{263BE0DF-D846-4EEC-85D5-C6133469742F}" srcOrd="0" destOrd="0" presId="urn:microsoft.com/office/officeart/2005/8/layout/radial3"/>
    <dgm:cxn modelId="{6FD83580-ADE1-4D8A-B0D0-00AD7AFB75B8}" type="presOf" srcId="{22FA5880-E3BF-47A5-99E7-4694663A834E}" destId="{8D0E1731-E0B8-4D69-8719-96D7F8AFAB9A}" srcOrd="0" destOrd="0" presId="urn:microsoft.com/office/officeart/2005/8/layout/radial3"/>
    <dgm:cxn modelId="{535E118D-2ACD-4DFC-9C5E-CB77F47E5547}" type="presOf" srcId="{4DDD28D4-923E-454F-8174-AB00F2DFAAF0}" destId="{4FADA6BD-6185-4E3C-93AB-9C43D829E0CE}" srcOrd="0" destOrd="0" presId="urn:microsoft.com/office/officeart/2005/8/layout/radial3"/>
    <dgm:cxn modelId="{37DEADBB-42B9-4265-BAA6-F9DC74E03CA6}" srcId="{97AFD90A-D447-4D8E-944E-D01AF50E05CF}" destId="{4DDD28D4-923E-454F-8174-AB00F2DFAAF0}" srcOrd="3" destOrd="0" parTransId="{FF415AA4-BD54-4EE4-8A00-4805E7FABB76}" sibTransId="{1F6BB580-A156-462C-9652-3C1D2C4638B5}"/>
    <dgm:cxn modelId="{AF5057C7-52E1-4C39-AEDF-93CC56B5B18F}" type="presOf" srcId="{450F0306-6DA1-4509-90C8-1C9793BCBE6A}" destId="{23711BC0-67D9-4707-B9C0-B3DF605C408A}" srcOrd="0" destOrd="0" presId="urn:microsoft.com/office/officeart/2005/8/layout/radial3"/>
    <dgm:cxn modelId="{3916B5CA-08DA-4D7A-87FF-C336A5141735}" srcId="{31313A86-1FA8-4AB9-B50A-A79B95E74233}" destId="{97AFD90A-D447-4D8E-944E-D01AF50E05CF}" srcOrd="0" destOrd="0" parTransId="{D7D3FA6C-AE7C-4927-AFB9-098947FCB7EA}" sibTransId="{57061ABB-6679-4930-8877-8BB114057A1C}"/>
    <dgm:cxn modelId="{74DB98E9-6DB0-4652-BBF8-B30E9F702342}" srcId="{97AFD90A-D447-4D8E-944E-D01AF50E05CF}" destId="{450F0306-6DA1-4509-90C8-1C9793BCBE6A}" srcOrd="0" destOrd="0" parTransId="{403D4838-25B9-421A-A113-2CE6C85006C4}" sibTransId="{806AC5D6-F169-47C5-AD9E-2B8C6ABB61BC}"/>
    <dgm:cxn modelId="{7155EAF9-6530-4DBB-99FB-E3A76D7F5F7B}" srcId="{97AFD90A-D447-4D8E-944E-D01AF50E05CF}" destId="{F80974C9-CB5A-4CE3-805F-F18E4D636480}" srcOrd="1" destOrd="0" parTransId="{BC5BDCE6-4D8B-49AA-A3DA-CAE04A42C8DB}" sibTransId="{1F9899DA-B3EB-4C70-B8AF-85CFB3C7D972}"/>
    <dgm:cxn modelId="{99B30263-860D-4F47-AC08-7168D2918194}" type="presParOf" srcId="{263BE0DF-D846-4EEC-85D5-C6133469742F}" destId="{11AED31F-89C5-4029-9286-55C917930B20}" srcOrd="0" destOrd="0" presId="urn:microsoft.com/office/officeart/2005/8/layout/radial3"/>
    <dgm:cxn modelId="{F46F0DF6-6CDE-4B1A-973F-652BBFC7C5FE}" type="presParOf" srcId="{11AED31F-89C5-4029-9286-55C917930B20}" destId="{B76F4C9B-0E67-4278-88B2-D3397DECED95}" srcOrd="0" destOrd="0" presId="urn:microsoft.com/office/officeart/2005/8/layout/radial3"/>
    <dgm:cxn modelId="{9E66D68D-E10D-443F-93DD-A446CE03B004}" type="presParOf" srcId="{11AED31F-89C5-4029-9286-55C917930B20}" destId="{23711BC0-67D9-4707-B9C0-B3DF605C408A}" srcOrd="1" destOrd="0" presId="urn:microsoft.com/office/officeart/2005/8/layout/radial3"/>
    <dgm:cxn modelId="{BA1DA463-4452-4807-B31E-A179F68C6D40}" type="presParOf" srcId="{11AED31F-89C5-4029-9286-55C917930B20}" destId="{466BF1FC-C3BD-4229-99FE-B67A0F0CD226}" srcOrd="2" destOrd="0" presId="urn:microsoft.com/office/officeart/2005/8/layout/radial3"/>
    <dgm:cxn modelId="{FEFC47A3-179F-447F-B5E5-3B5AB694B2FE}" type="presParOf" srcId="{11AED31F-89C5-4029-9286-55C917930B20}" destId="{8D0E1731-E0B8-4D69-8719-96D7F8AFAB9A}" srcOrd="3" destOrd="0" presId="urn:microsoft.com/office/officeart/2005/8/layout/radial3"/>
    <dgm:cxn modelId="{54178BD0-B72D-4984-8B2C-0C1DAE951276}" type="presParOf" srcId="{11AED31F-89C5-4029-9286-55C917930B20}" destId="{4FADA6BD-6185-4E3C-93AB-9C43D829E0C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313A86-1FA8-4AB9-B50A-A79B95E74233}" type="doc">
      <dgm:prSet loTypeId="urn:microsoft.com/office/officeart/2008/layout/LinedLis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BE"/>
        </a:p>
      </dgm:t>
    </dgm:pt>
    <dgm:pt modelId="{97AFD90A-D447-4D8E-944E-D01AF50E05CF}">
      <dgm:prSet phldrT="[Text]" custT="1"/>
      <dgm:spPr/>
      <dgm:t>
        <a:bodyPr/>
        <a:lstStyle/>
        <a:p>
          <a:r>
            <a:rPr lang="en-GB" sz="4400" b="0">
              <a:ln>
                <a:solidFill>
                  <a:schemeClr val="tx1"/>
                </a:solidFill>
                <a:prstDash val="sysDot"/>
              </a:ln>
            </a:rPr>
            <a:t>Our Trade Agenda</a:t>
          </a:r>
          <a:endParaRPr lang="en-BE" sz="4400" b="0">
            <a:ln>
              <a:solidFill>
                <a:schemeClr val="tx1"/>
              </a:solidFill>
              <a:prstDash val="sysDot"/>
            </a:ln>
          </a:endParaRPr>
        </a:p>
      </dgm:t>
    </dgm:pt>
    <dgm:pt modelId="{D7D3FA6C-AE7C-4927-AFB9-098947FCB7EA}" type="parTrans" cxnId="{3916B5CA-08DA-4D7A-87FF-C336A5141735}">
      <dgm:prSet/>
      <dgm:spPr/>
      <dgm:t>
        <a:bodyPr/>
        <a:lstStyle/>
        <a:p>
          <a:endParaRPr lang="en-BE" sz="3200" b="0">
            <a:ln>
              <a:solidFill>
                <a:schemeClr val="tx1"/>
              </a:solidFill>
              <a:prstDash val="sysDot"/>
            </a:ln>
          </a:endParaRPr>
        </a:p>
      </dgm:t>
    </dgm:pt>
    <dgm:pt modelId="{57061ABB-6679-4930-8877-8BB114057A1C}" type="sibTrans" cxnId="{3916B5CA-08DA-4D7A-87FF-C336A5141735}">
      <dgm:prSet/>
      <dgm:spPr/>
      <dgm:t>
        <a:bodyPr/>
        <a:lstStyle/>
        <a:p>
          <a:endParaRPr lang="en-BE" sz="3200" b="0">
            <a:ln>
              <a:solidFill>
                <a:schemeClr val="tx1"/>
              </a:solidFill>
              <a:prstDash val="sysDot"/>
            </a:ln>
          </a:endParaRPr>
        </a:p>
      </dgm:t>
    </dgm:pt>
    <dgm:pt modelId="{450F0306-6DA1-4509-90C8-1C9793BCBE6A}">
      <dgm:prSet phldrT="[Text]" custT="1"/>
      <dgm:spPr/>
      <dgm:t>
        <a:bodyPr/>
        <a:lstStyle/>
        <a:p>
          <a:r>
            <a:rPr lang="en-GB" sz="2800" b="0" dirty="0">
              <a:ln>
                <a:solidFill>
                  <a:schemeClr val="tx1"/>
                </a:solidFill>
                <a:prstDash val="sysDot"/>
              </a:ln>
            </a:rPr>
            <a:t>Secure market access in UK, US, Mercosur,…</a:t>
          </a:r>
          <a:endParaRPr lang="en-BE" sz="2800" b="0" dirty="0">
            <a:ln>
              <a:solidFill>
                <a:schemeClr val="tx1"/>
              </a:solidFill>
              <a:prstDash val="sysDot"/>
            </a:ln>
          </a:endParaRPr>
        </a:p>
      </dgm:t>
    </dgm:pt>
    <dgm:pt modelId="{403D4838-25B9-421A-A113-2CE6C85006C4}" type="parTrans" cxnId="{74DB98E9-6DB0-4652-BBF8-B30E9F702342}">
      <dgm:prSet/>
      <dgm:spPr/>
      <dgm:t>
        <a:bodyPr/>
        <a:lstStyle/>
        <a:p>
          <a:endParaRPr lang="en-BE" sz="3200" b="0">
            <a:ln>
              <a:solidFill>
                <a:schemeClr val="tx1"/>
              </a:solidFill>
              <a:prstDash val="sysDot"/>
            </a:ln>
          </a:endParaRPr>
        </a:p>
      </dgm:t>
    </dgm:pt>
    <dgm:pt modelId="{806AC5D6-F169-47C5-AD9E-2B8C6ABB61BC}" type="sibTrans" cxnId="{74DB98E9-6DB0-4652-BBF8-B30E9F702342}">
      <dgm:prSet/>
      <dgm:spPr/>
      <dgm:t>
        <a:bodyPr/>
        <a:lstStyle/>
        <a:p>
          <a:endParaRPr lang="en-BE" sz="3200" b="0">
            <a:ln>
              <a:solidFill>
                <a:schemeClr val="tx1"/>
              </a:solidFill>
              <a:prstDash val="sysDot"/>
            </a:ln>
          </a:endParaRPr>
        </a:p>
      </dgm:t>
    </dgm:pt>
    <dgm:pt modelId="{F80974C9-CB5A-4CE3-805F-F18E4D636480}">
      <dgm:prSet phldrT="[Text]" custT="1"/>
      <dgm:spPr/>
      <dgm:t>
        <a:bodyPr/>
        <a:lstStyle/>
        <a:p>
          <a:r>
            <a:rPr lang="en-GB" sz="2800" b="0">
              <a:ln>
                <a:solidFill>
                  <a:schemeClr val="tx1"/>
                </a:solidFill>
                <a:prstDash val="sysDot"/>
              </a:ln>
            </a:rPr>
            <a:t>Implement PEM Convention</a:t>
          </a:r>
          <a:endParaRPr lang="en-BE" sz="2800" b="0">
            <a:ln>
              <a:solidFill>
                <a:schemeClr val="tx1"/>
              </a:solidFill>
              <a:prstDash val="sysDot"/>
            </a:ln>
          </a:endParaRPr>
        </a:p>
      </dgm:t>
    </dgm:pt>
    <dgm:pt modelId="{BC5BDCE6-4D8B-49AA-A3DA-CAE04A42C8DB}" type="parTrans" cxnId="{7155EAF9-6530-4DBB-99FB-E3A76D7F5F7B}">
      <dgm:prSet/>
      <dgm:spPr/>
      <dgm:t>
        <a:bodyPr/>
        <a:lstStyle/>
        <a:p>
          <a:endParaRPr lang="en-BE" sz="3200" b="0">
            <a:ln>
              <a:solidFill>
                <a:schemeClr val="tx1"/>
              </a:solidFill>
              <a:prstDash val="sysDot"/>
            </a:ln>
          </a:endParaRPr>
        </a:p>
      </dgm:t>
    </dgm:pt>
    <dgm:pt modelId="{1F9899DA-B3EB-4C70-B8AF-85CFB3C7D972}" type="sibTrans" cxnId="{7155EAF9-6530-4DBB-99FB-E3A76D7F5F7B}">
      <dgm:prSet/>
      <dgm:spPr/>
      <dgm:t>
        <a:bodyPr/>
        <a:lstStyle/>
        <a:p>
          <a:endParaRPr lang="en-BE" sz="3200" b="0">
            <a:ln>
              <a:solidFill>
                <a:schemeClr val="tx1"/>
              </a:solidFill>
              <a:prstDash val="sysDot"/>
            </a:ln>
          </a:endParaRPr>
        </a:p>
      </dgm:t>
    </dgm:pt>
    <dgm:pt modelId="{22FA5880-E3BF-47A5-99E7-4694663A834E}">
      <dgm:prSet phldrT="[Text]" custT="1"/>
      <dgm:spPr/>
      <dgm:t>
        <a:bodyPr/>
        <a:lstStyle/>
        <a:p>
          <a:r>
            <a:rPr lang="en-GB" sz="2800" b="0">
              <a:ln>
                <a:solidFill>
                  <a:schemeClr val="tx1"/>
                </a:solidFill>
                <a:prstDash val="sysDot"/>
              </a:ln>
            </a:rPr>
            <a:t>More effective market surveillance</a:t>
          </a:r>
          <a:endParaRPr lang="en-BE" sz="2800" b="0">
            <a:ln>
              <a:solidFill>
                <a:schemeClr val="tx1"/>
              </a:solidFill>
              <a:prstDash val="sysDot"/>
            </a:ln>
          </a:endParaRPr>
        </a:p>
      </dgm:t>
    </dgm:pt>
    <dgm:pt modelId="{77D54EF7-42CB-4177-9423-AA92C162DD14}" type="parTrans" cxnId="{6C007B5E-7921-476D-8A30-1F05C11E3110}">
      <dgm:prSet/>
      <dgm:spPr/>
      <dgm:t>
        <a:bodyPr/>
        <a:lstStyle/>
        <a:p>
          <a:endParaRPr lang="en-BE" sz="3200" b="0">
            <a:ln>
              <a:solidFill>
                <a:schemeClr val="tx1"/>
              </a:solidFill>
              <a:prstDash val="sysDot"/>
            </a:ln>
          </a:endParaRPr>
        </a:p>
      </dgm:t>
    </dgm:pt>
    <dgm:pt modelId="{B08CE32C-2B5D-4B88-B397-A37DD8F9ACE7}" type="sibTrans" cxnId="{6C007B5E-7921-476D-8A30-1F05C11E3110}">
      <dgm:prSet/>
      <dgm:spPr/>
      <dgm:t>
        <a:bodyPr/>
        <a:lstStyle/>
        <a:p>
          <a:endParaRPr lang="en-BE" sz="3200" b="0">
            <a:ln>
              <a:solidFill>
                <a:schemeClr val="tx1"/>
              </a:solidFill>
              <a:prstDash val="sysDot"/>
            </a:ln>
          </a:endParaRPr>
        </a:p>
      </dgm:t>
    </dgm:pt>
    <dgm:pt modelId="{4DDD28D4-923E-454F-8174-AB00F2DFAAF0}">
      <dgm:prSet phldrT="[Text]" custT="1"/>
      <dgm:spPr/>
      <dgm:t>
        <a:bodyPr/>
        <a:lstStyle/>
        <a:p>
          <a:r>
            <a:rPr lang="en-GB" sz="2800" b="0" dirty="0">
              <a:ln>
                <a:solidFill>
                  <a:schemeClr val="tx1"/>
                </a:solidFill>
                <a:prstDash val="sysDot"/>
              </a:ln>
            </a:rPr>
            <a:t>Balanced GSP and Due Diligence regulations</a:t>
          </a:r>
          <a:endParaRPr lang="en-BE" sz="2800" b="0" dirty="0">
            <a:ln>
              <a:solidFill>
                <a:schemeClr val="tx1"/>
              </a:solidFill>
              <a:prstDash val="sysDot"/>
            </a:ln>
          </a:endParaRPr>
        </a:p>
      </dgm:t>
    </dgm:pt>
    <dgm:pt modelId="{FF415AA4-BD54-4EE4-8A00-4805E7FABB76}" type="parTrans" cxnId="{37DEADBB-42B9-4265-BAA6-F9DC74E03CA6}">
      <dgm:prSet/>
      <dgm:spPr/>
      <dgm:t>
        <a:bodyPr/>
        <a:lstStyle/>
        <a:p>
          <a:endParaRPr lang="en-BE" sz="3200" b="0">
            <a:ln>
              <a:solidFill>
                <a:schemeClr val="tx1"/>
              </a:solidFill>
              <a:prstDash val="sysDot"/>
            </a:ln>
          </a:endParaRPr>
        </a:p>
      </dgm:t>
    </dgm:pt>
    <dgm:pt modelId="{1F6BB580-A156-462C-9652-3C1D2C4638B5}" type="sibTrans" cxnId="{37DEADBB-42B9-4265-BAA6-F9DC74E03CA6}">
      <dgm:prSet/>
      <dgm:spPr/>
      <dgm:t>
        <a:bodyPr/>
        <a:lstStyle/>
        <a:p>
          <a:endParaRPr lang="en-BE" sz="3200" b="0">
            <a:ln>
              <a:solidFill>
                <a:schemeClr val="tx1"/>
              </a:solidFill>
              <a:prstDash val="sysDot"/>
            </a:ln>
          </a:endParaRPr>
        </a:p>
      </dgm:t>
    </dgm:pt>
    <dgm:pt modelId="{81D349CB-A043-4180-99A9-76DDC0BF2614}">
      <dgm:prSet phldrT="[Text]" custT="1"/>
      <dgm:spPr/>
      <dgm:t>
        <a:bodyPr/>
        <a:lstStyle/>
        <a:p>
          <a:r>
            <a:rPr lang="en-GB" sz="2800" b="0" dirty="0">
              <a:ln>
                <a:solidFill>
                  <a:schemeClr val="tx1"/>
                </a:solidFill>
                <a:prstDash val="sysDot"/>
              </a:ln>
            </a:rPr>
            <a:t>Market enforcement</a:t>
          </a:r>
          <a:endParaRPr lang="en-BE" sz="2800" b="0" dirty="0">
            <a:ln>
              <a:solidFill>
                <a:schemeClr val="tx1"/>
              </a:solidFill>
              <a:prstDash val="sysDot"/>
            </a:ln>
          </a:endParaRPr>
        </a:p>
      </dgm:t>
    </dgm:pt>
    <dgm:pt modelId="{F63EE66C-C42E-4552-944D-0863F9937795}" type="parTrans" cxnId="{47E23E4B-934F-4ACF-9A57-619E9BD50093}">
      <dgm:prSet/>
      <dgm:spPr/>
      <dgm:t>
        <a:bodyPr/>
        <a:lstStyle/>
        <a:p>
          <a:endParaRPr lang="en-BE" b="0">
            <a:ln>
              <a:solidFill>
                <a:schemeClr val="tx1"/>
              </a:solidFill>
              <a:prstDash val="sysDot"/>
            </a:ln>
          </a:endParaRPr>
        </a:p>
      </dgm:t>
    </dgm:pt>
    <dgm:pt modelId="{A1821B00-6602-497C-8C7C-E9887D228826}" type="sibTrans" cxnId="{47E23E4B-934F-4ACF-9A57-619E9BD50093}">
      <dgm:prSet/>
      <dgm:spPr/>
      <dgm:t>
        <a:bodyPr/>
        <a:lstStyle/>
        <a:p>
          <a:endParaRPr lang="en-BE" b="0">
            <a:ln>
              <a:solidFill>
                <a:schemeClr val="tx1"/>
              </a:solidFill>
              <a:prstDash val="sysDot"/>
            </a:ln>
          </a:endParaRPr>
        </a:p>
      </dgm:t>
    </dgm:pt>
    <dgm:pt modelId="{35E7B85A-9808-4623-AD66-9C6ABB9C2ECF}">
      <dgm:prSet phldrT="[Text]" custT="1"/>
      <dgm:spPr/>
      <dgm:t>
        <a:bodyPr/>
        <a:lstStyle/>
        <a:p>
          <a:r>
            <a:rPr lang="en-GB" sz="2800" b="0" dirty="0">
              <a:ln>
                <a:solidFill>
                  <a:schemeClr val="tx1"/>
                </a:solidFill>
                <a:prstDash val="sysDot"/>
              </a:ln>
            </a:rPr>
            <a:t>Free &amp; Fair Trade</a:t>
          </a:r>
          <a:endParaRPr lang="en-BE" sz="2800" b="0" dirty="0">
            <a:ln>
              <a:solidFill>
                <a:schemeClr val="tx1"/>
              </a:solidFill>
              <a:prstDash val="sysDot"/>
            </a:ln>
          </a:endParaRPr>
        </a:p>
      </dgm:t>
    </dgm:pt>
    <dgm:pt modelId="{6F7068F1-47CA-4883-A586-6516C2189E9F}" type="parTrans" cxnId="{DC8AB5B6-26AF-4F40-B527-AA3DEE6983E3}">
      <dgm:prSet/>
      <dgm:spPr/>
      <dgm:t>
        <a:bodyPr/>
        <a:lstStyle/>
        <a:p>
          <a:endParaRPr lang="en-BE"/>
        </a:p>
      </dgm:t>
    </dgm:pt>
    <dgm:pt modelId="{23464EA3-70F1-449D-91D0-D127A137E9EE}" type="sibTrans" cxnId="{DC8AB5B6-26AF-4F40-B527-AA3DEE6983E3}">
      <dgm:prSet/>
      <dgm:spPr/>
      <dgm:t>
        <a:bodyPr/>
        <a:lstStyle/>
        <a:p>
          <a:endParaRPr lang="en-BE"/>
        </a:p>
      </dgm:t>
    </dgm:pt>
    <dgm:pt modelId="{64519CC7-19BC-4235-BA12-A4E0432F7A7B}" type="pres">
      <dgm:prSet presAssocID="{31313A86-1FA8-4AB9-B50A-A79B95E74233}" presName="vert0" presStyleCnt="0">
        <dgm:presLayoutVars>
          <dgm:dir/>
          <dgm:animOne val="branch"/>
          <dgm:animLvl val="lvl"/>
        </dgm:presLayoutVars>
      </dgm:prSet>
      <dgm:spPr/>
    </dgm:pt>
    <dgm:pt modelId="{160A9B43-A059-4C68-B827-A257A7E3A9D1}" type="pres">
      <dgm:prSet presAssocID="{97AFD90A-D447-4D8E-944E-D01AF50E05CF}" presName="thickLine" presStyleLbl="alignNode1" presStyleIdx="0" presStyleCnt="1"/>
      <dgm:spPr/>
    </dgm:pt>
    <dgm:pt modelId="{44E99887-04D8-4244-A26A-9ACAA163A53D}" type="pres">
      <dgm:prSet presAssocID="{97AFD90A-D447-4D8E-944E-D01AF50E05CF}" presName="horz1" presStyleCnt="0"/>
      <dgm:spPr/>
    </dgm:pt>
    <dgm:pt modelId="{73079A9B-B74C-4BD5-86CB-FC4D1DE5E2C6}" type="pres">
      <dgm:prSet presAssocID="{97AFD90A-D447-4D8E-944E-D01AF50E05CF}" presName="tx1" presStyleLbl="revTx" presStyleIdx="0" presStyleCnt="7" custScaleX="206516"/>
      <dgm:spPr/>
    </dgm:pt>
    <dgm:pt modelId="{36AB3609-C389-472F-8BF7-3E05EAC74D4B}" type="pres">
      <dgm:prSet presAssocID="{97AFD90A-D447-4D8E-944E-D01AF50E05CF}" presName="vert1" presStyleCnt="0"/>
      <dgm:spPr/>
    </dgm:pt>
    <dgm:pt modelId="{EAE08A7C-7AB5-42EB-BB87-A81DC2A1C7AC}" type="pres">
      <dgm:prSet presAssocID="{35E7B85A-9808-4623-AD66-9C6ABB9C2ECF}" presName="vertSpace2a" presStyleCnt="0"/>
      <dgm:spPr/>
    </dgm:pt>
    <dgm:pt modelId="{BFEC1BCB-B4DB-42A3-AF6A-B85D2762FA80}" type="pres">
      <dgm:prSet presAssocID="{35E7B85A-9808-4623-AD66-9C6ABB9C2ECF}" presName="horz2" presStyleCnt="0"/>
      <dgm:spPr/>
    </dgm:pt>
    <dgm:pt modelId="{7346D02C-A0C7-427A-8F9C-39351723B97A}" type="pres">
      <dgm:prSet presAssocID="{35E7B85A-9808-4623-AD66-9C6ABB9C2ECF}" presName="horzSpace2" presStyleCnt="0"/>
      <dgm:spPr/>
    </dgm:pt>
    <dgm:pt modelId="{D96F9F39-FE0C-4778-891A-0840857439F8}" type="pres">
      <dgm:prSet presAssocID="{35E7B85A-9808-4623-AD66-9C6ABB9C2ECF}" presName="tx2" presStyleLbl="revTx" presStyleIdx="1" presStyleCnt="7"/>
      <dgm:spPr/>
    </dgm:pt>
    <dgm:pt modelId="{76F1749F-14D0-4FA1-849D-FB5CC0625C53}" type="pres">
      <dgm:prSet presAssocID="{35E7B85A-9808-4623-AD66-9C6ABB9C2ECF}" presName="vert2" presStyleCnt="0"/>
      <dgm:spPr/>
    </dgm:pt>
    <dgm:pt modelId="{60ECF59A-7AEA-47C9-AADA-5137C98DC159}" type="pres">
      <dgm:prSet presAssocID="{35E7B85A-9808-4623-AD66-9C6ABB9C2ECF}" presName="thinLine2b" presStyleLbl="callout" presStyleIdx="0" presStyleCnt="6"/>
      <dgm:spPr/>
    </dgm:pt>
    <dgm:pt modelId="{F9E5EED4-4408-4979-8B2E-12076E885016}" type="pres">
      <dgm:prSet presAssocID="{35E7B85A-9808-4623-AD66-9C6ABB9C2ECF}" presName="vertSpace2b" presStyleCnt="0"/>
      <dgm:spPr/>
    </dgm:pt>
    <dgm:pt modelId="{5BFA7937-5AC3-4DF4-80BF-E20B2F835960}" type="pres">
      <dgm:prSet presAssocID="{450F0306-6DA1-4509-90C8-1C9793BCBE6A}" presName="horz2" presStyleCnt="0"/>
      <dgm:spPr/>
    </dgm:pt>
    <dgm:pt modelId="{535C2222-21FE-4CC8-9492-6A8D7BE4836C}" type="pres">
      <dgm:prSet presAssocID="{450F0306-6DA1-4509-90C8-1C9793BCBE6A}" presName="horzSpace2" presStyleCnt="0"/>
      <dgm:spPr/>
    </dgm:pt>
    <dgm:pt modelId="{BAA3EB7E-E791-40F9-860A-B24A8668AB3E}" type="pres">
      <dgm:prSet presAssocID="{450F0306-6DA1-4509-90C8-1C9793BCBE6A}" presName="tx2" presStyleLbl="revTx" presStyleIdx="2" presStyleCnt="7"/>
      <dgm:spPr/>
    </dgm:pt>
    <dgm:pt modelId="{8560A6F7-5578-448B-B992-96B0F466DAFE}" type="pres">
      <dgm:prSet presAssocID="{450F0306-6DA1-4509-90C8-1C9793BCBE6A}" presName="vert2" presStyleCnt="0"/>
      <dgm:spPr/>
    </dgm:pt>
    <dgm:pt modelId="{74679E6D-8E69-4D34-8EC3-800D30FCEBE7}" type="pres">
      <dgm:prSet presAssocID="{450F0306-6DA1-4509-90C8-1C9793BCBE6A}" presName="thinLine2b" presStyleLbl="callout" presStyleIdx="1" presStyleCnt="6"/>
      <dgm:spPr/>
    </dgm:pt>
    <dgm:pt modelId="{5F469CF7-2EDD-42D7-AA41-BE00BF09E6EC}" type="pres">
      <dgm:prSet presAssocID="{450F0306-6DA1-4509-90C8-1C9793BCBE6A}" presName="vertSpace2b" presStyleCnt="0"/>
      <dgm:spPr/>
    </dgm:pt>
    <dgm:pt modelId="{0A2DA672-D514-4305-B8FD-44E10F949E3E}" type="pres">
      <dgm:prSet presAssocID="{F80974C9-CB5A-4CE3-805F-F18E4D636480}" presName="horz2" presStyleCnt="0"/>
      <dgm:spPr/>
    </dgm:pt>
    <dgm:pt modelId="{E3122887-F4FD-4655-97FA-7F245762A7DA}" type="pres">
      <dgm:prSet presAssocID="{F80974C9-CB5A-4CE3-805F-F18E4D636480}" presName="horzSpace2" presStyleCnt="0"/>
      <dgm:spPr/>
    </dgm:pt>
    <dgm:pt modelId="{BF98797E-77F2-4F5C-A503-20FA5A8C0E69}" type="pres">
      <dgm:prSet presAssocID="{F80974C9-CB5A-4CE3-805F-F18E4D636480}" presName="tx2" presStyleLbl="revTx" presStyleIdx="3" presStyleCnt="7"/>
      <dgm:spPr/>
    </dgm:pt>
    <dgm:pt modelId="{D10C347F-2F33-4E98-A29B-DFD1A866D76F}" type="pres">
      <dgm:prSet presAssocID="{F80974C9-CB5A-4CE3-805F-F18E4D636480}" presName="vert2" presStyleCnt="0"/>
      <dgm:spPr/>
    </dgm:pt>
    <dgm:pt modelId="{7E1A26CB-300A-41BF-97E4-6467B4C4C314}" type="pres">
      <dgm:prSet presAssocID="{F80974C9-CB5A-4CE3-805F-F18E4D636480}" presName="thinLine2b" presStyleLbl="callout" presStyleIdx="2" presStyleCnt="6"/>
      <dgm:spPr/>
    </dgm:pt>
    <dgm:pt modelId="{035278B3-C68B-42AA-8C13-483F1909F15F}" type="pres">
      <dgm:prSet presAssocID="{F80974C9-CB5A-4CE3-805F-F18E4D636480}" presName="vertSpace2b" presStyleCnt="0"/>
      <dgm:spPr/>
    </dgm:pt>
    <dgm:pt modelId="{9DE0F0D5-2F90-4880-9B89-E4C7CF9D1BB5}" type="pres">
      <dgm:prSet presAssocID="{22FA5880-E3BF-47A5-99E7-4694663A834E}" presName="horz2" presStyleCnt="0"/>
      <dgm:spPr/>
    </dgm:pt>
    <dgm:pt modelId="{20141A9B-136C-44C6-8413-792DB47B1040}" type="pres">
      <dgm:prSet presAssocID="{22FA5880-E3BF-47A5-99E7-4694663A834E}" presName="horzSpace2" presStyleCnt="0"/>
      <dgm:spPr/>
    </dgm:pt>
    <dgm:pt modelId="{363BAC49-EE41-43B9-A5E9-076FEC4C5388}" type="pres">
      <dgm:prSet presAssocID="{22FA5880-E3BF-47A5-99E7-4694663A834E}" presName="tx2" presStyleLbl="revTx" presStyleIdx="4" presStyleCnt="7"/>
      <dgm:spPr/>
    </dgm:pt>
    <dgm:pt modelId="{B9F23315-C667-4EC5-8882-246F41D2CA39}" type="pres">
      <dgm:prSet presAssocID="{22FA5880-E3BF-47A5-99E7-4694663A834E}" presName="vert2" presStyleCnt="0"/>
      <dgm:spPr/>
    </dgm:pt>
    <dgm:pt modelId="{8D4F9CAB-8E16-489F-AC37-9A5058A07E93}" type="pres">
      <dgm:prSet presAssocID="{22FA5880-E3BF-47A5-99E7-4694663A834E}" presName="thinLine2b" presStyleLbl="callout" presStyleIdx="3" presStyleCnt="6"/>
      <dgm:spPr/>
    </dgm:pt>
    <dgm:pt modelId="{246C0865-AEB2-4301-8849-9A8689E6A8B4}" type="pres">
      <dgm:prSet presAssocID="{22FA5880-E3BF-47A5-99E7-4694663A834E}" presName="vertSpace2b" presStyleCnt="0"/>
      <dgm:spPr/>
    </dgm:pt>
    <dgm:pt modelId="{C3FF39AA-6D60-4E8F-A93B-EE144CBA2177}" type="pres">
      <dgm:prSet presAssocID="{4DDD28D4-923E-454F-8174-AB00F2DFAAF0}" presName="horz2" presStyleCnt="0"/>
      <dgm:spPr/>
    </dgm:pt>
    <dgm:pt modelId="{63E31378-DA33-4437-9DD3-8EC9C6F772B8}" type="pres">
      <dgm:prSet presAssocID="{4DDD28D4-923E-454F-8174-AB00F2DFAAF0}" presName="horzSpace2" presStyleCnt="0"/>
      <dgm:spPr/>
    </dgm:pt>
    <dgm:pt modelId="{E6B50061-26D8-4DDF-B265-6CADEE261DFB}" type="pres">
      <dgm:prSet presAssocID="{4DDD28D4-923E-454F-8174-AB00F2DFAAF0}" presName="tx2" presStyleLbl="revTx" presStyleIdx="5" presStyleCnt="7"/>
      <dgm:spPr/>
    </dgm:pt>
    <dgm:pt modelId="{6223B7D0-56B7-4635-8D81-C66F6026885E}" type="pres">
      <dgm:prSet presAssocID="{4DDD28D4-923E-454F-8174-AB00F2DFAAF0}" presName="vert2" presStyleCnt="0"/>
      <dgm:spPr/>
    </dgm:pt>
    <dgm:pt modelId="{9CAE4AAD-2FEF-4549-99D5-901DE655B24C}" type="pres">
      <dgm:prSet presAssocID="{4DDD28D4-923E-454F-8174-AB00F2DFAAF0}" presName="thinLine2b" presStyleLbl="callout" presStyleIdx="4" presStyleCnt="6"/>
      <dgm:spPr/>
    </dgm:pt>
    <dgm:pt modelId="{A9256F9C-FB42-4D5C-B57E-37FD17772B04}" type="pres">
      <dgm:prSet presAssocID="{4DDD28D4-923E-454F-8174-AB00F2DFAAF0}" presName="vertSpace2b" presStyleCnt="0"/>
      <dgm:spPr/>
    </dgm:pt>
    <dgm:pt modelId="{3AA46F26-C6FE-4D33-93A7-B34A40530FDE}" type="pres">
      <dgm:prSet presAssocID="{81D349CB-A043-4180-99A9-76DDC0BF2614}" presName="horz2" presStyleCnt="0"/>
      <dgm:spPr/>
    </dgm:pt>
    <dgm:pt modelId="{C5CB11A5-1318-4B05-896C-EB1171029CB8}" type="pres">
      <dgm:prSet presAssocID="{81D349CB-A043-4180-99A9-76DDC0BF2614}" presName="horzSpace2" presStyleCnt="0"/>
      <dgm:spPr/>
    </dgm:pt>
    <dgm:pt modelId="{7BDEB205-EC13-4F2D-B063-2DC98188A78A}" type="pres">
      <dgm:prSet presAssocID="{81D349CB-A043-4180-99A9-76DDC0BF2614}" presName="tx2" presStyleLbl="revTx" presStyleIdx="6" presStyleCnt="7"/>
      <dgm:spPr/>
    </dgm:pt>
    <dgm:pt modelId="{8936C6BF-6887-4A94-ADB0-94F4967C3FA2}" type="pres">
      <dgm:prSet presAssocID="{81D349CB-A043-4180-99A9-76DDC0BF2614}" presName="vert2" presStyleCnt="0"/>
      <dgm:spPr/>
    </dgm:pt>
    <dgm:pt modelId="{E2224C97-696E-4F6C-972F-9B5A44A1B6CB}" type="pres">
      <dgm:prSet presAssocID="{81D349CB-A043-4180-99A9-76DDC0BF2614}" presName="thinLine2b" presStyleLbl="callout" presStyleIdx="5" presStyleCnt="6"/>
      <dgm:spPr/>
    </dgm:pt>
    <dgm:pt modelId="{BED7E327-104B-448C-9D22-EB15FAC6003E}" type="pres">
      <dgm:prSet presAssocID="{81D349CB-A043-4180-99A9-76DDC0BF2614}" presName="vertSpace2b" presStyleCnt="0"/>
      <dgm:spPr/>
    </dgm:pt>
  </dgm:ptLst>
  <dgm:cxnLst>
    <dgm:cxn modelId="{5EA1C208-2EEF-4E55-A716-8A3591CEC922}" type="presOf" srcId="{4DDD28D4-923E-454F-8174-AB00F2DFAAF0}" destId="{E6B50061-26D8-4DDF-B265-6CADEE261DFB}" srcOrd="0" destOrd="0" presId="urn:microsoft.com/office/officeart/2008/layout/LinedList"/>
    <dgm:cxn modelId="{6C007B5E-7921-476D-8A30-1F05C11E3110}" srcId="{97AFD90A-D447-4D8E-944E-D01AF50E05CF}" destId="{22FA5880-E3BF-47A5-99E7-4694663A834E}" srcOrd="3" destOrd="0" parTransId="{77D54EF7-42CB-4177-9423-AA92C162DD14}" sibTransId="{B08CE32C-2B5D-4B88-B397-A37DD8F9ACE7}"/>
    <dgm:cxn modelId="{D1920268-DCBA-4DA5-B95A-51831293E365}" type="presOf" srcId="{31313A86-1FA8-4AB9-B50A-A79B95E74233}" destId="{64519CC7-19BC-4235-BA12-A4E0432F7A7B}" srcOrd="0" destOrd="0" presId="urn:microsoft.com/office/officeart/2008/layout/LinedList"/>
    <dgm:cxn modelId="{47E23E4B-934F-4ACF-9A57-619E9BD50093}" srcId="{97AFD90A-D447-4D8E-944E-D01AF50E05CF}" destId="{81D349CB-A043-4180-99A9-76DDC0BF2614}" srcOrd="5" destOrd="0" parTransId="{F63EE66C-C42E-4552-944D-0863F9937795}" sibTransId="{A1821B00-6602-497C-8C7C-E9887D228826}"/>
    <dgm:cxn modelId="{2788B96C-6123-4539-9534-8150D3CD2501}" type="presOf" srcId="{97AFD90A-D447-4D8E-944E-D01AF50E05CF}" destId="{73079A9B-B74C-4BD5-86CB-FC4D1DE5E2C6}" srcOrd="0" destOrd="0" presId="urn:microsoft.com/office/officeart/2008/layout/LinedList"/>
    <dgm:cxn modelId="{DD8630A7-59C1-4B0A-AE0D-FE9D98FC2D4A}" type="presOf" srcId="{81D349CB-A043-4180-99A9-76DDC0BF2614}" destId="{7BDEB205-EC13-4F2D-B063-2DC98188A78A}" srcOrd="0" destOrd="0" presId="urn:microsoft.com/office/officeart/2008/layout/LinedList"/>
    <dgm:cxn modelId="{70E389B3-36BF-4665-8417-3933B1A9E287}" type="presOf" srcId="{F80974C9-CB5A-4CE3-805F-F18E4D636480}" destId="{BF98797E-77F2-4F5C-A503-20FA5A8C0E69}" srcOrd="0" destOrd="0" presId="urn:microsoft.com/office/officeart/2008/layout/LinedList"/>
    <dgm:cxn modelId="{DC8AB5B6-26AF-4F40-B527-AA3DEE6983E3}" srcId="{97AFD90A-D447-4D8E-944E-D01AF50E05CF}" destId="{35E7B85A-9808-4623-AD66-9C6ABB9C2ECF}" srcOrd="0" destOrd="0" parTransId="{6F7068F1-47CA-4883-A586-6516C2189E9F}" sibTransId="{23464EA3-70F1-449D-91D0-D127A137E9EE}"/>
    <dgm:cxn modelId="{37DEADBB-42B9-4265-BAA6-F9DC74E03CA6}" srcId="{97AFD90A-D447-4D8E-944E-D01AF50E05CF}" destId="{4DDD28D4-923E-454F-8174-AB00F2DFAAF0}" srcOrd="4" destOrd="0" parTransId="{FF415AA4-BD54-4EE4-8A00-4805E7FABB76}" sibTransId="{1F6BB580-A156-462C-9652-3C1D2C4638B5}"/>
    <dgm:cxn modelId="{3916B5CA-08DA-4D7A-87FF-C336A5141735}" srcId="{31313A86-1FA8-4AB9-B50A-A79B95E74233}" destId="{97AFD90A-D447-4D8E-944E-D01AF50E05CF}" srcOrd="0" destOrd="0" parTransId="{D7D3FA6C-AE7C-4927-AFB9-098947FCB7EA}" sibTransId="{57061ABB-6679-4930-8877-8BB114057A1C}"/>
    <dgm:cxn modelId="{74DB98E9-6DB0-4652-BBF8-B30E9F702342}" srcId="{97AFD90A-D447-4D8E-944E-D01AF50E05CF}" destId="{450F0306-6DA1-4509-90C8-1C9793BCBE6A}" srcOrd="1" destOrd="0" parTransId="{403D4838-25B9-421A-A113-2CE6C85006C4}" sibTransId="{806AC5D6-F169-47C5-AD9E-2B8C6ABB61BC}"/>
    <dgm:cxn modelId="{DD1E8BEF-7A2E-4FC1-B32E-A694582D89BF}" type="presOf" srcId="{450F0306-6DA1-4509-90C8-1C9793BCBE6A}" destId="{BAA3EB7E-E791-40F9-860A-B24A8668AB3E}" srcOrd="0" destOrd="0" presId="urn:microsoft.com/office/officeart/2008/layout/LinedList"/>
    <dgm:cxn modelId="{D6B976F9-C411-4B29-8203-578916F4B86D}" type="presOf" srcId="{22FA5880-E3BF-47A5-99E7-4694663A834E}" destId="{363BAC49-EE41-43B9-A5E9-076FEC4C5388}" srcOrd="0" destOrd="0" presId="urn:microsoft.com/office/officeart/2008/layout/LinedList"/>
    <dgm:cxn modelId="{7155EAF9-6530-4DBB-99FB-E3A76D7F5F7B}" srcId="{97AFD90A-D447-4D8E-944E-D01AF50E05CF}" destId="{F80974C9-CB5A-4CE3-805F-F18E4D636480}" srcOrd="2" destOrd="0" parTransId="{BC5BDCE6-4D8B-49AA-A3DA-CAE04A42C8DB}" sibTransId="{1F9899DA-B3EB-4C70-B8AF-85CFB3C7D972}"/>
    <dgm:cxn modelId="{B79A3FFA-D684-4F24-83E5-21FCDFEECFC8}" type="presOf" srcId="{35E7B85A-9808-4623-AD66-9C6ABB9C2ECF}" destId="{D96F9F39-FE0C-4778-891A-0840857439F8}" srcOrd="0" destOrd="0" presId="urn:microsoft.com/office/officeart/2008/layout/LinedList"/>
    <dgm:cxn modelId="{C3949EB2-AFC3-4F22-8FCC-D5F26F8F651A}" type="presParOf" srcId="{64519CC7-19BC-4235-BA12-A4E0432F7A7B}" destId="{160A9B43-A059-4C68-B827-A257A7E3A9D1}" srcOrd="0" destOrd="0" presId="urn:microsoft.com/office/officeart/2008/layout/LinedList"/>
    <dgm:cxn modelId="{A122FEC0-2B26-484B-8789-BE83C96373C1}" type="presParOf" srcId="{64519CC7-19BC-4235-BA12-A4E0432F7A7B}" destId="{44E99887-04D8-4244-A26A-9ACAA163A53D}" srcOrd="1" destOrd="0" presId="urn:microsoft.com/office/officeart/2008/layout/LinedList"/>
    <dgm:cxn modelId="{930DF834-471D-4A1A-9CA9-EB2D8347462A}" type="presParOf" srcId="{44E99887-04D8-4244-A26A-9ACAA163A53D}" destId="{73079A9B-B74C-4BD5-86CB-FC4D1DE5E2C6}" srcOrd="0" destOrd="0" presId="urn:microsoft.com/office/officeart/2008/layout/LinedList"/>
    <dgm:cxn modelId="{53EA5E39-B39D-413E-BD11-FE3AC99414A6}" type="presParOf" srcId="{44E99887-04D8-4244-A26A-9ACAA163A53D}" destId="{36AB3609-C389-472F-8BF7-3E05EAC74D4B}" srcOrd="1" destOrd="0" presId="urn:microsoft.com/office/officeart/2008/layout/LinedList"/>
    <dgm:cxn modelId="{08750AFB-8190-42BD-BDEA-649BA0AB995A}" type="presParOf" srcId="{36AB3609-C389-472F-8BF7-3E05EAC74D4B}" destId="{EAE08A7C-7AB5-42EB-BB87-A81DC2A1C7AC}" srcOrd="0" destOrd="0" presId="urn:microsoft.com/office/officeart/2008/layout/LinedList"/>
    <dgm:cxn modelId="{82C01ADB-9CDD-4604-B469-2274A07FC452}" type="presParOf" srcId="{36AB3609-C389-472F-8BF7-3E05EAC74D4B}" destId="{BFEC1BCB-B4DB-42A3-AF6A-B85D2762FA80}" srcOrd="1" destOrd="0" presId="urn:microsoft.com/office/officeart/2008/layout/LinedList"/>
    <dgm:cxn modelId="{BA117E4F-B36A-4A71-A4E7-A2F56513E278}" type="presParOf" srcId="{BFEC1BCB-B4DB-42A3-AF6A-B85D2762FA80}" destId="{7346D02C-A0C7-427A-8F9C-39351723B97A}" srcOrd="0" destOrd="0" presId="urn:microsoft.com/office/officeart/2008/layout/LinedList"/>
    <dgm:cxn modelId="{742FFFF1-35E0-42DD-953D-12F84EC678B8}" type="presParOf" srcId="{BFEC1BCB-B4DB-42A3-AF6A-B85D2762FA80}" destId="{D96F9F39-FE0C-4778-891A-0840857439F8}" srcOrd="1" destOrd="0" presId="urn:microsoft.com/office/officeart/2008/layout/LinedList"/>
    <dgm:cxn modelId="{3C004DBE-B1CB-4466-A172-F2511CEAA75C}" type="presParOf" srcId="{BFEC1BCB-B4DB-42A3-AF6A-B85D2762FA80}" destId="{76F1749F-14D0-4FA1-849D-FB5CC0625C53}" srcOrd="2" destOrd="0" presId="urn:microsoft.com/office/officeart/2008/layout/LinedList"/>
    <dgm:cxn modelId="{0D94370D-D24B-4F5E-BCA7-19B0831270E9}" type="presParOf" srcId="{36AB3609-C389-472F-8BF7-3E05EAC74D4B}" destId="{60ECF59A-7AEA-47C9-AADA-5137C98DC159}" srcOrd="2" destOrd="0" presId="urn:microsoft.com/office/officeart/2008/layout/LinedList"/>
    <dgm:cxn modelId="{EE829F84-9209-4B96-99F7-DB845D535308}" type="presParOf" srcId="{36AB3609-C389-472F-8BF7-3E05EAC74D4B}" destId="{F9E5EED4-4408-4979-8B2E-12076E885016}" srcOrd="3" destOrd="0" presId="urn:microsoft.com/office/officeart/2008/layout/LinedList"/>
    <dgm:cxn modelId="{2C69BE57-40FE-433C-8760-B5E5E78F25A1}" type="presParOf" srcId="{36AB3609-C389-472F-8BF7-3E05EAC74D4B}" destId="{5BFA7937-5AC3-4DF4-80BF-E20B2F835960}" srcOrd="4" destOrd="0" presId="urn:microsoft.com/office/officeart/2008/layout/LinedList"/>
    <dgm:cxn modelId="{E6216325-2287-449F-B59A-8B05BA1C05B0}" type="presParOf" srcId="{5BFA7937-5AC3-4DF4-80BF-E20B2F835960}" destId="{535C2222-21FE-4CC8-9492-6A8D7BE4836C}" srcOrd="0" destOrd="0" presId="urn:microsoft.com/office/officeart/2008/layout/LinedList"/>
    <dgm:cxn modelId="{9480EE9F-B7BB-4946-A7C0-2AFA6C504655}" type="presParOf" srcId="{5BFA7937-5AC3-4DF4-80BF-E20B2F835960}" destId="{BAA3EB7E-E791-40F9-860A-B24A8668AB3E}" srcOrd="1" destOrd="0" presId="urn:microsoft.com/office/officeart/2008/layout/LinedList"/>
    <dgm:cxn modelId="{7A75DEBD-B298-4BB6-95DC-7CD829F09BA9}" type="presParOf" srcId="{5BFA7937-5AC3-4DF4-80BF-E20B2F835960}" destId="{8560A6F7-5578-448B-B992-96B0F466DAFE}" srcOrd="2" destOrd="0" presId="urn:microsoft.com/office/officeart/2008/layout/LinedList"/>
    <dgm:cxn modelId="{8606853D-0482-495C-8624-5973755F85E6}" type="presParOf" srcId="{36AB3609-C389-472F-8BF7-3E05EAC74D4B}" destId="{74679E6D-8E69-4D34-8EC3-800D30FCEBE7}" srcOrd="5" destOrd="0" presId="urn:microsoft.com/office/officeart/2008/layout/LinedList"/>
    <dgm:cxn modelId="{A1FDAA8B-78C5-4AD8-A9E7-8C2864B2C6DE}" type="presParOf" srcId="{36AB3609-C389-472F-8BF7-3E05EAC74D4B}" destId="{5F469CF7-2EDD-42D7-AA41-BE00BF09E6EC}" srcOrd="6" destOrd="0" presId="urn:microsoft.com/office/officeart/2008/layout/LinedList"/>
    <dgm:cxn modelId="{1C4C61FC-A515-4C2D-A98F-2AE88C1C4D73}" type="presParOf" srcId="{36AB3609-C389-472F-8BF7-3E05EAC74D4B}" destId="{0A2DA672-D514-4305-B8FD-44E10F949E3E}" srcOrd="7" destOrd="0" presId="urn:microsoft.com/office/officeart/2008/layout/LinedList"/>
    <dgm:cxn modelId="{1190D6D0-B79D-49CD-8239-53DEAEAC3891}" type="presParOf" srcId="{0A2DA672-D514-4305-B8FD-44E10F949E3E}" destId="{E3122887-F4FD-4655-97FA-7F245762A7DA}" srcOrd="0" destOrd="0" presId="urn:microsoft.com/office/officeart/2008/layout/LinedList"/>
    <dgm:cxn modelId="{119551D8-C2C4-4C9F-A9F2-B9FFC27C7B05}" type="presParOf" srcId="{0A2DA672-D514-4305-B8FD-44E10F949E3E}" destId="{BF98797E-77F2-4F5C-A503-20FA5A8C0E69}" srcOrd="1" destOrd="0" presId="urn:microsoft.com/office/officeart/2008/layout/LinedList"/>
    <dgm:cxn modelId="{E569ABE1-9227-48A9-90EE-0EA8EB7A0678}" type="presParOf" srcId="{0A2DA672-D514-4305-B8FD-44E10F949E3E}" destId="{D10C347F-2F33-4E98-A29B-DFD1A866D76F}" srcOrd="2" destOrd="0" presId="urn:microsoft.com/office/officeart/2008/layout/LinedList"/>
    <dgm:cxn modelId="{4A16E168-46E8-44D7-A830-2BCEBECD0805}" type="presParOf" srcId="{36AB3609-C389-472F-8BF7-3E05EAC74D4B}" destId="{7E1A26CB-300A-41BF-97E4-6467B4C4C314}" srcOrd="8" destOrd="0" presId="urn:microsoft.com/office/officeart/2008/layout/LinedList"/>
    <dgm:cxn modelId="{A45D545D-7E85-47EF-AAFD-6BF8249E4B2C}" type="presParOf" srcId="{36AB3609-C389-472F-8BF7-3E05EAC74D4B}" destId="{035278B3-C68B-42AA-8C13-483F1909F15F}" srcOrd="9" destOrd="0" presId="urn:microsoft.com/office/officeart/2008/layout/LinedList"/>
    <dgm:cxn modelId="{C2ECD05F-4214-4573-9ACA-1759C6EB197C}" type="presParOf" srcId="{36AB3609-C389-472F-8BF7-3E05EAC74D4B}" destId="{9DE0F0D5-2F90-4880-9B89-E4C7CF9D1BB5}" srcOrd="10" destOrd="0" presId="urn:microsoft.com/office/officeart/2008/layout/LinedList"/>
    <dgm:cxn modelId="{F142BEDD-3212-4A7C-A29B-2C22A46F32EB}" type="presParOf" srcId="{9DE0F0D5-2F90-4880-9B89-E4C7CF9D1BB5}" destId="{20141A9B-136C-44C6-8413-792DB47B1040}" srcOrd="0" destOrd="0" presId="urn:microsoft.com/office/officeart/2008/layout/LinedList"/>
    <dgm:cxn modelId="{B80FCAEF-3743-4752-BBB4-2818BC71256E}" type="presParOf" srcId="{9DE0F0D5-2F90-4880-9B89-E4C7CF9D1BB5}" destId="{363BAC49-EE41-43B9-A5E9-076FEC4C5388}" srcOrd="1" destOrd="0" presId="urn:microsoft.com/office/officeart/2008/layout/LinedList"/>
    <dgm:cxn modelId="{25F392AF-2EA9-4912-929D-B7C7A760581E}" type="presParOf" srcId="{9DE0F0D5-2F90-4880-9B89-E4C7CF9D1BB5}" destId="{B9F23315-C667-4EC5-8882-246F41D2CA39}" srcOrd="2" destOrd="0" presId="urn:microsoft.com/office/officeart/2008/layout/LinedList"/>
    <dgm:cxn modelId="{73B869B4-2C15-4332-9CCC-FDF8939B0DFA}" type="presParOf" srcId="{36AB3609-C389-472F-8BF7-3E05EAC74D4B}" destId="{8D4F9CAB-8E16-489F-AC37-9A5058A07E93}" srcOrd="11" destOrd="0" presId="urn:microsoft.com/office/officeart/2008/layout/LinedList"/>
    <dgm:cxn modelId="{BF87E6AA-3F67-41F3-B9E4-437FED90D2BE}" type="presParOf" srcId="{36AB3609-C389-472F-8BF7-3E05EAC74D4B}" destId="{246C0865-AEB2-4301-8849-9A8689E6A8B4}" srcOrd="12" destOrd="0" presId="urn:microsoft.com/office/officeart/2008/layout/LinedList"/>
    <dgm:cxn modelId="{025597D6-A6F7-4974-8CA0-7ABABE9A2A29}" type="presParOf" srcId="{36AB3609-C389-472F-8BF7-3E05EAC74D4B}" destId="{C3FF39AA-6D60-4E8F-A93B-EE144CBA2177}" srcOrd="13" destOrd="0" presId="urn:microsoft.com/office/officeart/2008/layout/LinedList"/>
    <dgm:cxn modelId="{AE0DF962-54BB-4AE6-B2E0-C7F4C29AAAD9}" type="presParOf" srcId="{C3FF39AA-6D60-4E8F-A93B-EE144CBA2177}" destId="{63E31378-DA33-4437-9DD3-8EC9C6F772B8}" srcOrd="0" destOrd="0" presId="urn:microsoft.com/office/officeart/2008/layout/LinedList"/>
    <dgm:cxn modelId="{F98B94A1-501B-4684-B2D8-76E5F117A5BF}" type="presParOf" srcId="{C3FF39AA-6D60-4E8F-A93B-EE144CBA2177}" destId="{E6B50061-26D8-4DDF-B265-6CADEE261DFB}" srcOrd="1" destOrd="0" presId="urn:microsoft.com/office/officeart/2008/layout/LinedList"/>
    <dgm:cxn modelId="{E0AE6557-5B86-4FBF-B2B2-4D7AF8D525A4}" type="presParOf" srcId="{C3FF39AA-6D60-4E8F-A93B-EE144CBA2177}" destId="{6223B7D0-56B7-4635-8D81-C66F6026885E}" srcOrd="2" destOrd="0" presId="urn:microsoft.com/office/officeart/2008/layout/LinedList"/>
    <dgm:cxn modelId="{3B01DC63-ADFE-46D4-B17A-ABB3AA544E19}" type="presParOf" srcId="{36AB3609-C389-472F-8BF7-3E05EAC74D4B}" destId="{9CAE4AAD-2FEF-4549-99D5-901DE655B24C}" srcOrd="14" destOrd="0" presId="urn:microsoft.com/office/officeart/2008/layout/LinedList"/>
    <dgm:cxn modelId="{1E486A2B-AF72-4E8F-9987-41C8A506F514}" type="presParOf" srcId="{36AB3609-C389-472F-8BF7-3E05EAC74D4B}" destId="{A9256F9C-FB42-4D5C-B57E-37FD17772B04}" srcOrd="15" destOrd="0" presId="urn:microsoft.com/office/officeart/2008/layout/LinedList"/>
    <dgm:cxn modelId="{63C3A6E5-026D-4B22-B3AC-A385C806CD42}" type="presParOf" srcId="{36AB3609-C389-472F-8BF7-3E05EAC74D4B}" destId="{3AA46F26-C6FE-4D33-93A7-B34A40530FDE}" srcOrd="16" destOrd="0" presId="urn:microsoft.com/office/officeart/2008/layout/LinedList"/>
    <dgm:cxn modelId="{43112AD2-096F-40AF-A893-C391BC2E5F11}" type="presParOf" srcId="{3AA46F26-C6FE-4D33-93A7-B34A40530FDE}" destId="{C5CB11A5-1318-4B05-896C-EB1171029CB8}" srcOrd="0" destOrd="0" presId="urn:microsoft.com/office/officeart/2008/layout/LinedList"/>
    <dgm:cxn modelId="{C9DE4EEB-CC9B-4F67-98FC-2CFC443628C5}" type="presParOf" srcId="{3AA46F26-C6FE-4D33-93A7-B34A40530FDE}" destId="{7BDEB205-EC13-4F2D-B063-2DC98188A78A}" srcOrd="1" destOrd="0" presId="urn:microsoft.com/office/officeart/2008/layout/LinedList"/>
    <dgm:cxn modelId="{436897E0-4EB7-4DB5-B928-2D854E24A80B}" type="presParOf" srcId="{3AA46F26-C6FE-4D33-93A7-B34A40530FDE}" destId="{8936C6BF-6887-4A94-ADB0-94F4967C3FA2}" srcOrd="2" destOrd="0" presId="urn:microsoft.com/office/officeart/2008/layout/LinedList"/>
    <dgm:cxn modelId="{357DEE98-8454-47B6-8670-049EBB7358B1}" type="presParOf" srcId="{36AB3609-C389-472F-8BF7-3E05EAC74D4B}" destId="{E2224C97-696E-4F6C-972F-9B5A44A1B6CB}" srcOrd="17" destOrd="0" presId="urn:microsoft.com/office/officeart/2008/layout/LinedList"/>
    <dgm:cxn modelId="{FCB77586-DE6F-4A2A-9499-A08EF20D9064}" type="presParOf" srcId="{36AB3609-C389-472F-8BF7-3E05EAC74D4B}" destId="{BED7E327-104B-448C-9D22-EB15FAC6003E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7A955-5971-4BC7-9153-FD87B7B3C8D0}">
      <dsp:nvSpPr>
        <dsp:cNvPr id="0" name=""/>
        <dsp:cNvSpPr/>
      </dsp:nvSpPr>
      <dsp:spPr>
        <a:xfrm>
          <a:off x="0" y="0"/>
          <a:ext cx="561942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5BA99A-9A7B-4ACC-9240-E7A4EE2FC1D5}">
      <dsp:nvSpPr>
        <dsp:cNvPr id="0" name=""/>
        <dsp:cNvSpPr/>
      </dsp:nvSpPr>
      <dsp:spPr>
        <a:xfrm>
          <a:off x="0" y="0"/>
          <a:ext cx="5619421" cy="84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>
              <a:latin typeface="+mj-lt"/>
            </a:rPr>
            <a:t>160,000 companies</a:t>
          </a:r>
          <a:endParaRPr lang="en-BE" sz="3900" b="1" kern="1200">
            <a:latin typeface="+mj-lt"/>
          </a:endParaRPr>
        </a:p>
      </dsp:txBody>
      <dsp:txXfrm>
        <a:off x="0" y="0"/>
        <a:ext cx="5619421" cy="845233"/>
      </dsp:txXfrm>
    </dsp:sp>
    <dsp:sp modelId="{AF80AFF3-DC9B-4672-82F4-295CA8F09F2F}">
      <dsp:nvSpPr>
        <dsp:cNvPr id="0" name=""/>
        <dsp:cNvSpPr/>
      </dsp:nvSpPr>
      <dsp:spPr>
        <a:xfrm>
          <a:off x="0" y="845233"/>
          <a:ext cx="561942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5AC6E1-4064-4CF7-995D-2A68405AD063}">
      <dsp:nvSpPr>
        <dsp:cNvPr id="0" name=""/>
        <dsp:cNvSpPr/>
      </dsp:nvSpPr>
      <dsp:spPr>
        <a:xfrm>
          <a:off x="0" y="845233"/>
          <a:ext cx="5619421" cy="84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+mj-lt"/>
            </a:rPr>
            <a:t>€ 162 billion turnover</a:t>
          </a:r>
          <a:endParaRPr lang="en-BE" sz="3900" b="1" kern="1200" dirty="0">
            <a:latin typeface="+mj-lt"/>
          </a:endParaRPr>
        </a:p>
      </dsp:txBody>
      <dsp:txXfrm>
        <a:off x="0" y="845233"/>
        <a:ext cx="5619421" cy="845233"/>
      </dsp:txXfrm>
    </dsp:sp>
    <dsp:sp modelId="{73537E3E-C6D1-4300-8ECC-A043ACEA2579}">
      <dsp:nvSpPr>
        <dsp:cNvPr id="0" name=""/>
        <dsp:cNvSpPr/>
      </dsp:nvSpPr>
      <dsp:spPr>
        <a:xfrm>
          <a:off x="0" y="1690466"/>
          <a:ext cx="561942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9A8DA9-3A7D-4B8E-BDB3-E66369507760}">
      <dsp:nvSpPr>
        <dsp:cNvPr id="0" name=""/>
        <dsp:cNvSpPr/>
      </dsp:nvSpPr>
      <dsp:spPr>
        <a:xfrm>
          <a:off x="0" y="1690466"/>
          <a:ext cx="5619421" cy="84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>
              <a:latin typeface="+mj-lt"/>
            </a:rPr>
            <a:t>1,5 million employees</a:t>
          </a:r>
          <a:endParaRPr lang="en-BE" sz="3900" b="1" kern="1200" dirty="0">
            <a:latin typeface="+mj-lt"/>
          </a:endParaRPr>
        </a:p>
      </dsp:txBody>
      <dsp:txXfrm>
        <a:off x="0" y="1690466"/>
        <a:ext cx="5619421" cy="845233"/>
      </dsp:txXfrm>
    </dsp:sp>
    <dsp:sp modelId="{0F1D57AE-2C0F-4E91-A7F5-2AB73D63A7C7}">
      <dsp:nvSpPr>
        <dsp:cNvPr id="0" name=""/>
        <dsp:cNvSpPr/>
      </dsp:nvSpPr>
      <dsp:spPr>
        <a:xfrm>
          <a:off x="0" y="2535699"/>
          <a:ext cx="561942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2ECCEB-9A58-4391-963A-1B15B03550DD}">
      <dsp:nvSpPr>
        <dsp:cNvPr id="0" name=""/>
        <dsp:cNvSpPr/>
      </dsp:nvSpPr>
      <dsp:spPr>
        <a:xfrm>
          <a:off x="0" y="2535699"/>
          <a:ext cx="5619421" cy="84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>
              <a:latin typeface="+mj-lt"/>
            </a:rPr>
            <a:t>€ 61 billion exports</a:t>
          </a:r>
          <a:endParaRPr lang="en-BE" sz="3900" b="1" kern="1200">
            <a:latin typeface="+mj-lt"/>
          </a:endParaRPr>
        </a:p>
      </dsp:txBody>
      <dsp:txXfrm>
        <a:off x="0" y="2535699"/>
        <a:ext cx="5619421" cy="845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604A1-2B78-48B8-8FDA-ED192CBA4D81}">
      <dsp:nvSpPr>
        <dsp:cNvPr id="0" name=""/>
        <dsp:cNvSpPr/>
      </dsp:nvSpPr>
      <dsp:spPr>
        <a:xfrm>
          <a:off x="0" y="2289"/>
          <a:ext cx="10263696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8A8A0-B35B-420D-A0AB-8F03CA2D1DDE}">
      <dsp:nvSpPr>
        <dsp:cNvPr id="0" name=""/>
        <dsp:cNvSpPr/>
      </dsp:nvSpPr>
      <dsp:spPr>
        <a:xfrm>
          <a:off x="0" y="2289"/>
          <a:ext cx="10263696" cy="78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Globalised industry &amp; complex supply chains</a:t>
          </a:r>
          <a:endParaRPr lang="en-BE" sz="3600" kern="1200"/>
        </a:p>
      </dsp:txBody>
      <dsp:txXfrm>
        <a:off x="0" y="2289"/>
        <a:ext cx="10263696" cy="780550"/>
      </dsp:txXfrm>
    </dsp:sp>
    <dsp:sp modelId="{888371DC-99C6-4635-8E43-7027C0B96CF4}">
      <dsp:nvSpPr>
        <dsp:cNvPr id="0" name=""/>
        <dsp:cNvSpPr/>
      </dsp:nvSpPr>
      <dsp:spPr>
        <a:xfrm>
          <a:off x="0" y="782839"/>
          <a:ext cx="10263696" cy="0"/>
        </a:xfrm>
        <a:prstGeom prst="line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accent6">
              <a:shade val="50000"/>
              <a:hueOff val="122808"/>
              <a:satOff val="-5368"/>
              <a:lumOff val="14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EDEB2-7DB1-4314-AE94-021CB3B2A19A}">
      <dsp:nvSpPr>
        <dsp:cNvPr id="0" name=""/>
        <dsp:cNvSpPr/>
      </dsp:nvSpPr>
      <dsp:spPr>
        <a:xfrm>
          <a:off x="0" y="782839"/>
          <a:ext cx="10263696" cy="78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Very diverse ecosystem</a:t>
          </a:r>
          <a:endParaRPr lang="en-BE" sz="3600" kern="1200" dirty="0"/>
        </a:p>
      </dsp:txBody>
      <dsp:txXfrm>
        <a:off x="0" y="782839"/>
        <a:ext cx="10263696" cy="780550"/>
      </dsp:txXfrm>
    </dsp:sp>
    <dsp:sp modelId="{02E35E13-BCD3-4A3E-A14E-CDBF16A90F22}">
      <dsp:nvSpPr>
        <dsp:cNvPr id="0" name=""/>
        <dsp:cNvSpPr/>
      </dsp:nvSpPr>
      <dsp:spPr>
        <a:xfrm>
          <a:off x="0" y="1563390"/>
          <a:ext cx="10263696" cy="0"/>
        </a:xfrm>
        <a:prstGeom prst="lin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34A1F-3EB5-4956-95A4-E7EB36AB6595}">
      <dsp:nvSpPr>
        <dsp:cNvPr id="0" name=""/>
        <dsp:cNvSpPr/>
      </dsp:nvSpPr>
      <dsp:spPr>
        <a:xfrm>
          <a:off x="0" y="1563390"/>
          <a:ext cx="10263696" cy="78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Strong SME focus</a:t>
          </a:r>
          <a:endParaRPr lang="en-BE" sz="3600" kern="1200"/>
        </a:p>
      </dsp:txBody>
      <dsp:txXfrm>
        <a:off x="0" y="1563390"/>
        <a:ext cx="10263696" cy="780550"/>
      </dsp:txXfrm>
    </dsp:sp>
    <dsp:sp modelId="{D1D0D3A7-F6F9-464D-BEC1-1DB7D4A5DCDA}">
      <dsp:nvSpPr>
        <dsp:cNvPr id="0" name=""/>
        <dsp:cNvSpPr/>
      </dsp:nvSpPr>
      <dsp:spPr>
        <a:xfrm>
          <a:off x="0" y="2343941"/>
          <a:ext cx="10263696" cy="0"/>
        </a:xfrm>
        <a:prstGeom prst="line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A7399-A4C0-4012-81ED-A5555093B22D}">
      <dsp:nvSpPr>
        <dsp:cNvPr id="0" name=""/>
        <dsp:cNvSpPr/>
      </dsp:nvSpPr>
      <dsp:spPr>
        <a:xfrm>
          <a:off x="0" y="2343941"/>
          <a:ext cx="10263696" cy="78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Competitiveness based on quality &amp; innovation</a:t>
          </a:r>
          <a:endParaRPr lang="en-BE" sz="3600" kern="1200"/>
        </a:p>
      </dsp:txBody>
      <dsp:txXfrm>
        <a:off x="0" y="2343941"/>
        <a:ext cx="10263696" cy="780550"/>
      </dsp:txXfrm>
    </dsp:sp>
    <dsp:sp modelId="{704F96B1-0BAA-4257-9E0E-7130FCD27927}">
      <dsp:nvSpPr>
        <dsp:cNvPr id="0" name=""/>
        <dsp:cNvSpPr/>
      </dsp:nvSpPr>
      <dsp:spPr>
        <a:xfrm>
          <a:off x="0" y="3124491"/>
          <a:ext cx="10263696" cy="0"/>
        </a:xfrm>
        <a:prstGeom prst="lin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C1577-245D-4F5E-BC61-7BE915B7CAD9}">
      <dsp:nvSpPr>
        <dsp:cNvPr id="0" name=""/>
        <dsp:cNvSpPr/>
      </dsp:nvSpPr>
      <dsp:spPr>
        <a:xfrm>
          <a:off x="0" y="3124491"/>
          <a:ext cx="10263696" cy="78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Sustainable and Circular challenge</a:t>
          </a:r>
          <a:endParaRPr lang="en-BE" sz="3600" kern="1200"/>
        </a:p>
      </dsp:txBody>
      <dsp:txXfrm>
        <a:off x="0" y="3124491"/>
        <a:ext cx="10263696" cy="780550"/>
      </dsp:txXfrm>
    </dsp:sp>
    <dsp:sp modelId="{BB67934F-164D-45CB-83B4-C2B6BF3FAA88}">
      <dsp:nvSpPr>
        <dsp:cNvPr id="0" name=""/>
        <dsp:cNvSpPr/>
      </dsp:nvSpPr>
      <dsp:spPr>
        <a:xfrm>
          <a:off x="0" y="3905042"/>
          <a:ext cx="10263696" cy="0"/>
        </a:xfrm>
        <a:prstGeom prst="line">
          <a:avLst/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accent6">
              <a:shade val="50000"/>
              <a:hueOff val="122808"/>
              <a:satOff val="-5368"/>
              <a:lumOff val="14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1C98C-0681-4F2F-AD97-D6AC5C39A3F6}">
      <dsp:nvSpPr>
        <dsp:cNvPr id="0" name=""/>
        <dsp:cNvSpPr/>
      </dsp:nvSpPr>
      <dsp:spPr>
        <a:xfrm>
          <a:off x="0" y="3905042"/>
          <a:ext cx="10263696" cy="780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Ageing workforce</a:t>
          </a:r>
          <a:endParaRPr lang="en-BE" sz="3600" kern="1200"/>
        </a:p>
      </dsp:txBody>
      <dsp:txXfrm>
        <a:off x="0" y="3905042"/>
        <a:ext cx="10263696" cy="780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6E48A-E808-4152-A572-C6BEA2C8B7CC}">
      <dsp:nvSpPr>
        <dsp:cNvPr id="0" name=""/>
        <dsp:cNvSpPr/>
      </dsp:nvSpPr>
      <dsp:spPr>
        <a:xfrm>
          <a:off x="0" y="696933"/>
          <a:ext cx="81280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Europe is the world 2</a:t>
          </a:r>
          <a:r>
            <a:rPr lang="en-GB" sz="2800" kern="1200" baseline="30000"/>
            <a:t>nd</a:t>
          </a:r>
          <a:r>
            <a:rPr lang="en-GB" sz="2800" kern="1200"/>
            <a:t> most important exporter of T&amp;C, after China</a:t>
          </a:r>
          <a:endParaRPr lang="en-BE" sz="2800" kern="1200"/>
        </a:p>
      </dsp:txBody>
      <dsp:txXfrm>
        <a:off x="59399" y="756332"/>
        <a:ext cx="8009202" cy="1098002"/>
      </dsp:txXfrm>
    </dsp:sp>
    <dsp:sp modelId="{37E61B07-11E7-4FF0-9275-15E739170C4E}">
      <dsp:nvSpPr>
        <dsp:cNvPr id="0" name=""/>
        <dsp:cNvSpPr/>
      </dsp:nvSpPr>
      <dsp:spPr>
        <a:xfrm>
          <a:off x="0" y="2100933"/>
          <a:ext cx="8128000" cy="12168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38% of total T&amp;C turnover is sold on global markets</a:t>
          </a:r>
          <a:endParaRPr lang="en-BE" sz="2800" kern="1200"/>
        </a:p>
      </dsp:txBody>
      <dsp:txXfrm>
        <a:off x="59399" y="2160332"/>
        <a:ext cx="8009202" cy="1098002"/>
      </dsp:txXfrm>
    </dsp:sp>
    <dsp:sp modelId="{380DE319-23EF-45DB-BF52-C3B71C1E7AB0}">
      <dsp:nvSpPr>
        <dsp:cNvPr id="0" name=""/>
        <dsp:cNvSpPr/>
      </dsp:nvSpPr>
      <dsp:spPr>
        <a:xfrm>
          <a:off x="0" y="3504933"/>
          <a:ext cx="8128000" cy="1216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SMEs account for more then 50% of total export value</a:t>
          </a:r>
          <a:endParaRPr lang="en-BE" sz="2800" kern="1200"/>
        </a:p>
      </dsp:txBody>
      <dsp:txXfrm>
        <a:off x="59399" y="3564332"/>
        <a:ext cx="80092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F4C9B-0E67-4278-88B2-D3397DECED95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accent6">
                  <a:lumMod val="75000"/>
                </a:schemeClr>
              </a:solidFill>
            </a:rPr>
            <a:t>A new EU Textiles Strategy</a:t>
          </a:r>
          <a:endParaRPr lang="en-BE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001336" y="1646670"/>
        <a:ext cx="2125326" cy="2125326"/>
      </dsp:txXfrm>
    </dsp:sp>
    <dsp:sp modelId="{23711BC0-67D9-4707-B9C0-B3DF605C408A}">
      <dsp:nvSpPr>
        <dsp:cNvPr id="0" name=""/>
        <dsp:cNvSpPr/>
      </dsp:nvSpPr>
      <dsp:spPr>
        <a:xfrm>
          <a:off x="2989594" y="-342410"/>
          <a:ext cx="2148811" cy="218872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Sustainability &amp; Circularity</a:t>
          </a:r>
          <a:endParaRPr lang="en-BE" sz="1600" b="1" kern="1200"/>
        </a:p>
      </dsp:txBody>
      <dsp:txXfrm>
        <a:off x="3304280" y="-21878"/>
        <a:ext cx="1519439" cy="1547662"/>
      </dsp:txXfrm>
    </dsp:sp>
    <dsp:sp modelId="{466BF1FC-C3BD-4229-99FE-B67A0F0CD226}">
      <dsp:nvSpPr>
        <dsp:cNvPr id="0" name=""/>
        <dsp:cNvSpPr/>
      </dsp:nvSpPr>
      <dsp:spPr>
        <a:xfrm>
          <a:off x="5141538" y="1614970"/>
          <a:ext cx="2148811" cy="21887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Innovation &amp; Digitalisation</a:t>
          </a:r>
          <a:endParaRPr lang="en-BE" sz="1600" b="1" kern="1200"/>
        </a:p>
      </dsp:txBody>
      <dsp:txXfrm>
        <a:off x="5456224" y="1935502"/>
        <a:ext cx="1519439" cy="1547662"/>
      </dsp:txXfrm>
    </dsp:sp>
    <dsp:sp modelId="{8D0E1731-E0B8-4D69-8719-96D7F8AFAB9A}">
      <dsp:nvSpPr>
        <dsp:cNvPr id="0" name=""/>
        <dsp:cNvSpPr/>
      </dsp:nvSpPr>
      <dsp:spPr>
        <a:xfrm>
          <a:off x="2989594" y="3572350"/>
          <a:ext cx="2148811" cy="218872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Skills &amp; Start Ups</a:t>
          </a:r>
          <a:endParaRPr lang="en-BE" sz="1600" b="1" kern="1200"/>
        </a:p>
      </dsp:txBody>
      <dsp:txXfrm>
        <a:off x="3304280" y="3892882"/>
        <a:ext cx="1519439" cy="1547662"/>
      </dsp:txXfrm>
    </dsp:sp>
    <dsp:sp modelId="{4FADA6BD-6185-4E3C-93AB-9C43D829E0CE}">
      <dsp:nvSpPr>
        <dsp:cNvPr id="0" name=""/>
        <dsp:cNvSpPr/>
      </dsp:nvSpPr>
      <dsp:spPr>
        <a:xfrm>
          <a:off x="789009" y="1614970"/>
          <a:ext cx="2148811" cy="218872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Markets</a:t>
          </a:r>
          <a:endParaRPr lang="en-BE" sz="1600" b="1" kern="1200"/>
        </a:p>
      </dsp:txBody>
      <dsp:txXfrm>
        <a:off x="1103695" y="1935502"/>
        <a:ext cx="1519439" cy="1547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A9B43-A059-4C68-B827-A257A7E3A9D1}">
      <dsp:nvSpPr>
        <dsp:cNvPr id="0" name=""/>
        <dsp:cNvSpPr/>
      </dsp:nvSpPr>
      <dsp:spPr>
        <a:xfrm>
          <a:off x="0" y="0"/>
          <a:ext cx="104485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079A9B-B74C-4BD5-86CB-FC4D1DE5E2C6}">
      <dsp:nvSpPr>
        <dsp:cNvPr id="0" name=""/>
        <dsp:cNvSpPr/>
      </dsp:nvSpPr>
      <dsp:spPr>
        <a:xfrm>
          <a:off x="0" y="0"/>
          <a:ext cx="35570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0" kern="1200">
              <a:ln>
                <a:solidFill>
                  <a:schemeClr val="tx1"/>
                </a:solidFill>
                <a:prstDash val="sysDot"/>
              </a:ln>
            </a:rPr>
            <a:t>Our Trade Agenda</a:t>
          </a:r>
          <a:endParaRPr lang="en-BE" sz="4400" b="0" kern="1200">
            <a:ln>
              <a:solidFill>
                <a:schemeClr val="tx1"/>
              </a:solidFill>
              <a:prstDash val="sysDot"/>
            </a:ln>
          </a:endParaRPr>
        </a:p>
      </dsp:txBody>
      <dsp:txXfrm>
        <a:off x="0" y="0"/>
        <a:ext cx="3557000" cy="5418667"/>
      </dsp:txXfrm>
    </dsp:sp>
    <dsp:sp modelId="{D96F9F39-FE0C-4778-891A-0840857439F8}">
      <dsp:nvSpPr>
        <dsp:cNvPr id="0" name=""/>
        <dsp:cNvSpPr/>
      </dsp:nvSpPr>
      <dsp:spPr>
        <a:xfrm>
          <a:off x="3686179" y="42664"/>
          <a:ext cx="6760361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ln>
                <a:solidFill>
                  <a:schemeClr val="tx1"/>
                </a:solidFill>
                <a:prstDash val="sysDot"/>
              </a:ln>
            </a:rPr>
            <a:t>Free &amp; Fair Trade</a:t>
          </a:r>
          <a:endParaRPr lang="en-BE" sz="2800" b="0" kern="1200" dirty="0">
            <a:ln>
              <a:solidFill>
                <a:schemeClr val="tx1"/>
              </a:solidFill>
              <a:prstDash val="sysDot"/>
            </a:ln>
          </a:endParaRPr>
        </a:p>
      </dsp:txBody>
      <dsp:txXfrm>
        <a:off x="3686179" y="42664"/>
        <a:ext cx="6760361" cy="853281"/>
      </dsp:txXfrm>
    </dsp:sp>
    <dsp:sp modelId="{60ECF59A-7AEA-47C9-AADA-5137C98DC159}">
      <dsp:nvSpPr>
        <dsp:cNvPr id="0" name=""/>
        <dsp:cNvSpPr/>
      </dsp:nvSpPr>
      <dsp:spPr>
        <a:xfrm>
          <a:off x="3557000" y="895945"/>
          <a:ext cx="68895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A3EB7E-E791-40F9-860A-B24A8668AB3E}">
      <dsp:nvSpPr>
        <dsp:cNvPr id="0" name=""/>
        <dsp:cNvSpPr/>
      </dsp:nvSpPr>
      <dsp:spPr>
        <a:xfrm>
          <a:off x="3686179" y="938609"/>
          <a:ext cx="6760361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ln>
                <a:solidFill>
                  <a:schemeClr val="tx1"/>
                </a:solidFill>
                <a:prstDash val="sysDot"/>
              </a:ln>
            </a:rPr>
            <a:t>Secure market access in UK, US, Mercosur,…</a:t>
          </a:r>
          <a:endParaRPr lang="en-BE" sz="2800" b="0" kern="1200" dirty="0">
            <a:ln>
              <a:solidFill>
                <a:schemeClr val="tx1"/>
              </a:solidFill>
              <a:prstDash val="sysDot"/>
            </a:ln>
          </a:endParaRPr>
        </a:p>
      </dsp:txBody>
      <dsp:txXfrm>
        <a:off x="3686179" y="938609"/>
        <a:ext cx="6760361" cy="853281"/>
      </dsp:txXfrm>
    </dsp:sp>
    <dsp:sp modelId="{74679E6D-8E69-4D34-8EC3-800D30FCEBE7}">
      <dsp:nvSpPr>
        <dsp:cNvPr id="0" name=""/>
        <dsp:cNvSpPr/>
      </dsp:nvSpPr>
      <dsp:spPr>
        <a:xfrm>
          <a:off x="3557000" y="1791890"/>
          <a:ext cx="68895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98797E-77F2-4F5C-A503-20FA5A8C0E69}">
      <dsp:nvSpPr>
        <dsp:cNvPr id="0" name=""/>
        <dsp:cNvSpPr/>
      </dsp:nvSpPr>
      <dsp:spPr>
        <a:xfrm>
          <a:off x="3686179" y="1834554"/>
          <a:ext cx="6760361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>
              <a:ln>
                <a:solidFill>
                  <a:schemeClr val="tx1"/>
                </a:solidFill>
                <a:prstDash val="sysDot"/>
              </a:ln>
            </a:rPr>
            <a:t>Implement PEM Convention</a:t>
          </a:r>
          <a:endParaRPr lang="en-BE" sz="2800" b="0" kern="1200">
            <a:ln>
              <a:solidFill>
                <a:schemeClr val="tx1"/>
              </a:solidFill>
              <a:prstDash val="sysDot"/>
            </a:ln>
          </a:endParaRPr>
        </a:p>
      </dsp:txBody>
      <dsp:txXfrm>
        <a:off x="3686179" y="1834554"/>
        <a:ext cx="6760361" cy="853281"/>
      </dsp:txXfrm>
    </dsp:sp>
    <dsp:sp modelId="{7E1A26CB-300A-41BF-97E4-6467B4C4C314}">
      <dsp:nvSpPr>
        <dsp:cNvPr id="0" name=""/>
        <dsp:cNvSpPr/>
      </dsp:nvSpPr>
      <dsp:spPr>
        <a:xfrm>
          <a:off x="3557000" y="2687836"/>
          <a:ext cx="68895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3BAC49-EE41-43B9-A5E9-076FEC4C5388}">
      <dsp:nvSpPr>
        <dsp:cNvPr id="0" name=""/>
        <dsp:cNvSpPr/>
      </dsp:nvSpPr>
      <dsp:spPr>
        <a:xfrm>
          <a:off x="3686179" y="2730500"/>
          <a:ext cx="6760361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>
              <a:ln>
                <a:solidFill>
                  <a:schemeClr val="tx1"/>
                </a:solidFill>
                <a:prstDash val="sysDot"/>
              </a:ln>
            </a:rPr>
            <a:t>More effective market surveillance</a:t>
          </a:r>
          <a:endParaRPr lang="en-BE" sz="2800" b="0" kern="1200">
            <a:ln>
              <a:solidFill>
                <a:schemeClr val="tx1"/>
              </a:solidFill>
              <a:prstDash val="sysDot"/>
            </a:ln>
          </a:endParaRPr>
        </a:p>
      </dsp:txBody>
      <dsp:txXfrm>
        <a:off x="3686179" y="2730500"/>
        <a:ext cx="6760361" cy="853281"/>
      </dsp:txXfrm>
    </dsp:sp>
    <dsp:sp modelId="{8D4F9CAB-8E16-489F-AC37-9A5058A07E93}">
      <dsp:nvSpPr>
        <dsp:cNvPr id="0" name=""/>
        <dsp:cNvSpPr/>
      </dsp:nvSpPr>
      <dsp:spPr>
        <a:xfrm>
          <a:off x="3557000" y="3583781"/>
          <a:ext cx="68895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B50061-26D8-4DDF-B265-6CADEE261DFB}">
      <dsp:nvSpPr>
        <dsp:cNvPr id="0" name=""/>
        <dsp:cNvSpPr/>
      </dsp:nvSpPr>
      <dsp:spPr>
        <a:xfrm>
          <a:off x="3686179" y="3626445"/>
          <a:ext cx="6760361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ln>
                <a:solidFill>
                  <a:schemeClr val="tx1"/>
                </a:solidFill>
                <a:prstDash val="sysDot"/>
              </a:ln>
            </a:rPr>
            <a:t>Balanced GSP and Due Diligence regulations</a:t>
          </a:r>
          <a:endParaRPr lang="en-BE" sz="2800" b="0" kern="1200" dirty="0">
            <a:ln>
              <a:solidFill>
                <a:schemeClr val="tx1"/>
              </a:solidFill>
              <a:prstDash val="sysDot"/>
            </a:ln>
          </a:endParaRPr>
        </a:p>
      </dsp:txBody>
      <dsp:txXfrm>
        <a:off x="3686179" y="3626445"/>
        <a:ext cx="6760361" cy="853281"/>
      </dsp:txXfrm>
    </dsp:sp>
    <dsp:sp modelId="{9CAE4AAD-2FEF-4549-99D5-901DE655B24C}">
      <dsp:nvSpPr>
        <dsp:cNvPr id="0" name=""/>
        <dsp:cNvSpPr/>
      </dsp:nvSpPr>
      <dsp:spPr>
        <a:xfrm>
          <a:off x="3557000" y="4479726"/>
          <a:ext cx="68895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DEB205-EC13-4F2D-B063-2DC98188A78A}">
      <dsp:nvSpPr>
        <dsp:cNvPr id="0" name=""/>
        <dsp:cNvSpPr/>
      </dsp:nvSpPr>
      <dsp:spPr>
        <a:xfrm>
          <a:off x="3686179" y="4522390"/>
          <a:ext cx="6760361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>
              <a:ln>
                <a:solidFill>
                  <a:schemeClr val="tx1"/>
                </a:solidFill>
                <a:prstDash val="sysDot"/>
              </a:ln>
            </a:rPr>
            <a:t>Market enforcement</a:t>
          </a:r>
          <a:endParaRPr lang="en-BE" sz="2800" b="0" kern="1200" dirty="0">
            <a:ln>
              <a:solidFill>
                <a:schemeClr val="tx1"/>
              </a:solidFill>
              <a:prstDash val="sysDot"/>
            </a:ln>
          </a:endParaRPr>
        </a:p>
      </dsp:txBody>
      <dsp:txXfrm>
        <a:off x="3686179" y="4522390"/>
        <a:ext cx="6760361" cy="853281"/>
      </dsp:txXfrm>
    </dsp:sp>
    <dsp:sp modelId="{E2224C97-696E-4F6C-972F-9B5A44A1B6CB}">
      <dsp:nvSpPr>
        <dsp:cNvPr id="0" name=""/>
        <dsp:cNvSpPr/>
      </dsp:nvSpPr>
      <dsp:spPr>
        <a:xfrm>
          <a:off x="3557000" y="5375672"/>
          <a:ext cx="68895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0" y="1"/>
            <a:ext cx="4308422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185E2-E421-491B-88B5-4021113198EB}" type="datetimeFigureOut">
              <a:rPr lang="en-BE" smtClean="0"/>
              <a:t>23/02/2021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781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3277492"/>
            <a:ext cx="7954010" cy="26815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0" y="6468675"/>
            <a:ext cx="4308422" cy="341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A5946-5DF5-4EAA-ABB5-D72444A68EA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797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A5946-5DF5-4EAA-ABB5-D72444A68EA8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4041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A5946-5DF5-4EAA-ABB5-D72444A68EA8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6388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A5946-5DF5-4EAA-ABB5-D72444A68EA8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3315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A5946-5DF5-4EAA-ABB5-D72444A68EA8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8151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521FA7-841F-40AA-8A87-A0BD467A44F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22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B5A2-5B16-4452-A3C9-32804027E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FE778-6221-4C61-AF35-8CE3B922B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89BE0-4182-4D96-AC86-225DDC0F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B899-85B9-43BB-92A3-723FF78FB8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A31B0-FCCD-4945-935F-E0C62453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32E68-9638-49F9-AD52-3A729A11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170-7566-4B42-831B-868831DE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9C72-16BB-4DC6-9E3E-AF4A2340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51B8B-1216-4EA0-8C2E-56F39763C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FC913-7394-4045-B49D-F211B3E3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B899-85B9-43BB-92A3-723FF78FB8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C8E8C-3EE2-4BD8-8882-903E7B53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F4A3A-0B04-4F0C-A1D6-33FD61EB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170-7566-4B42-831B-868831DE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9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B33B4-91A5-4D55-914E-3FEDFEDCC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C25D1-3EA4-4368-AB99-E7B52D0A9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AA844-2DCB-4528-BBAF-C04166D9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B899-85B9-43BB-92A3-723FF78FB8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C2C21-0595-486B-9A55-600B0D30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1E037-72E4-405C-A247-891E9440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170-7566-4B42-831B-868831DE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9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ABC8-E387-4985-813B-8836BCD8B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3C9E5-EE03-4424-B38F-27E5A463C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6A5CE-7B6E-4F8E-9597-7943AB79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1A4-4185-40AB-9334-B9D6195D52D8}" type="datetimeFigureOut">
              <a:rPr lang="en-BE" smtClean="0"/>
              <a:t>23/02/2021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FEA87-AA13-497E-8905-37D1AD0A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A560F-C5F0-4E2D-89FB-8F01046E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36F-51DD-4CA0-85AB-B67C985587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708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9FE7-6100-4FFF-A7C3-B1AB7063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BDB6-8C01-4D59-832C-00BCA207C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230A-8193-4E62-951E-328F0F7F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1A4-4185-40AB-9334-B9D6195D52D8}" type="datetimeFigureOut">
              <a:rPr lang="en-BE" smtClean="0"/>
              <a:t>23/02/2021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5AC1A-AAD4-419C-8095-0A22DC90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6464-DA7A-404D-BA7C-404EE234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36F-51DD-4CA0-85AB-B67C985587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51395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4955-E57F-4466-B937-580D7E15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58881-9F12-418D-88C7-C0C6E3E8E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B16D2-857A-4488-996F-8CC1A093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1A4-4185-40AB-9334-B9D6195D52D8}" type="datetimeFigureOut">
              <a:rPr lang="en-BE" smtClean="0"/>
              <a:t>23/02/2021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67CC0-BE58-48A9-9799-960A19F1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4C1A1-3707-43AF-A26D-997A835A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36F-51DD-4CA0-85AB-B67C985587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5410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0181-A78C-4762-9CAD-639DE76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703DD-BCA5-4F7F-A225-C4A5CE13B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C0306-0406-4B4B-8001-31B31CCDD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814D5-A5CA-4E04-B909-C2DA47D5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1A4-4185-40AB-9334-B9D6195D52D8}" type="datetimeFigureOut">
              <a:rPr lang="en-BE" smtClean="0"/>
              <a:t>23/02/2021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77E8B-007A-4848-94F3-937877D3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AB61E-4B50-4E8D-B1FA-9583BF8C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36F-51DD-4CA0-85AB-B67C985587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5876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88FE0-FE4E-409E-B136-AD9DD4D7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A5020-D005-48BF-AC9F-8A738DDC8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3DC7B-49F3-4071-8DAF-23763731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EED77-2F4E-4E7B-B1B1-D4224FD5F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754F-74D7-4BFA-BC62-66DFC183A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861C5-DBEB-4F76-90F2-1E4C483E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1A4-4185-40AB-9334-B9D6195D52D8}" type="datetimeFigureOut">
              <a:rPr lang="en-BE" smtClean="0"/>
              <a:t>23/02/2021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0082F-A66E-4994-9703-EAC9A03A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21E99-DAC8-46B3-B0E6-1461E8D5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36F-51DD-4CA0-85AB-B67C985587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54399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66DF-B5F7-435C-82D9-D72874F7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C3150-CA12-4C87-A455-25E1503E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1A4-4185-40AB-9334-B9D6195D52D8}" type="datetimeFigureOut">
              <a:rPr lang="en-BE" smtClean="0"/>
              <a:t>23/02/2021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0DF1F-7CE9-47A2-885B-2077B4FE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7FD67-2CEA-41A8-A4AE-AB5D60B2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36F-51DD-4CA0-85AB-B67C985587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4356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237ED1-5D2E-41B6-B2BA-EB409889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1A4-4185-40AB-9334-B9D6195D52D8}" type="datetimeFigureOut">
              <a:rPr lang="en-BE" smtClean="0"/>
              <a:t>23/02/2021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1E337-0F9D-41FE-8269-D3CE4E2E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FB65A-D175-41DF-9525-384A10A7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36F-51DD-4CA0-85AB-B67C985587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60225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EBFEF-EEC5-48F3-88DA-94350E2C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0985E-1979-49C4-A75F-C22459B31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14B39-2B02-425E-810E-6747AF247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ADB6B-01B8-4986-B029-9D6BAFA2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1A4-4185-40AB-9334-B9D6195D52D8}" type="datetimeFigureOut">
              <a:rPr lang="en-BE" smtClean="0"/>
              <a:t>23/02/2021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1D6A7-BA83-4FCA-862A-58EE3721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CA9CD-A763-4FB5-8FA9-8C16B6A6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36F-51DD-4CA0-85AB-B67C985587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9848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5203-2749-4195-8165-E9E99BA1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50C2-16A2-4B35-9704-58A4AFFF5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F3775-630C-4CBF-B41B-15B974E0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B899-85B9-43BB-92A3-723FF78FB8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98D56-ACBA-4E12-8640-890DFB40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2C686-EFFF-493C-9471-1E766257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170-7566-4B42-831B-868831DE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26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68D-15B6-47FB-BC9E-D6D92545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68C37A-C69A-4E46-9A4F-45A4F77DF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D8917-70DD-48E5-BC7C-5880825EC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1CCA-397B-485E-8502-8AC1D99D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1A4-4185-40AB-9334-B9D6195D52D8}" type="datetimeFigureOut">
              <a:rPr lang="en-BE" smtClean="0"/>
              <a:t>23/02/2021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B3ECD-B8BB-4336-8531-0B54EDEF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7D870-A30D-4328-9F8F-DAA1E44B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36F-51DD-4CA0-85AB-B67C985587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41904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974C-E31F-4639-9B82-27F7274D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D67B1-F9E3-4B2B-8638-3614A2253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1BB59-166C-4FBE-BB81-86006C99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1A4-4185-40AB-9334-B9D6195D52D8}" type="datetimeFigureOut">
              <a:rPr lang="en-BE" smtClean="0"/>
              <a:t>23/02/2021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F926E-51F7-404D-9A87-77C6C2DC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0E590-6F87-4D05-A769-54A26648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36F-51DD-4CA0-85AB-B67C985587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36791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8CA25-E769-493F-BCA5-DC180C730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74C0E-48CF-47B7-84D1-C22EB0B07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6BA4-58D7-4B5F-9925-0103EE58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21A4-4185-40AB-9334-B9D6195D52D8}" type="datetimeFigureOut">
              <a:rPr lang="en-BE" smtClean="0"/>
              <a:t>23/02/2021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BA943-3B24-4611-8562-25C71619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69983-8D23-4D14-B372-11D0C3AF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A36F-51DD-4CA0-85AB-B67C985587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5643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7B0A-CB7E-4436-9476-633A670E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C7C21-04AA-495F-A396-1AE5FB4B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A8EC0-5972-415B-9D0D-66BE77DA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B899-85B9-43BB-92A3-723FF78FB8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E8BF3-8089-433A-BA94-68904496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FA4A2-41C2-4E8C-B303-8C051E16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170-7566-4B42-831B-868831DE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0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F230-6A85-4A26-80A0-541FDBC5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B41E8-F702-4E63-AF37-25BFA2B62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00D80-E048-473D-9FB9-D8F3F2619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9298F-3753-4E39-9A7D-CF80613D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B899-85B9-43BB-92A3-723FF78FB8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698ED-E86D-4AD6-B68E-F1D2842D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8C21B-BEA9-43DA-AD9A-8A456A1B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170-7566-4B42-831B-868831DE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6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67B7-8B66-4817-BA3E-6DD848143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79F70-1723-477C-9EFB-258762F0E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78F3C-0805-4015-8571-691C4FF05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7EB52-E228-49F5-B464-6A2AC2C62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D7748-65ED-407D-8CCC-8B45C36C5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9559F-B6CE-411A-B80B-5F4F8BD5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B899-85B9-43BB-92A3-723FF78FB8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CE255-232E-4763-85D2-F0CFEB60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80C1D-5C52-45E3-B562-5F1ECC6C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170-7566-4B42-831B-868831DE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2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2CF6-42A6-49CF-BAD8-BE5AE681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DF716-1318-4924-AED2-BAC1B7A7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B899-85B9-43BB-92A3-723FF78FB8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D36B08-95D8-43BE-AEE7-FF4BFFAA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68A93-CB22-4E0E-94BE-DAA6AE60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170-7566-4B42-831B-868831DE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0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0F08D-6DB1-4BD5-A4BF-76F9A6F8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B899-85B9-43BB-92A3-723FF78FB8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6875B-A8D9-49AF-9181-57BC1D70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31D1A-88A8-4486-BC2D-0C531042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170-7566-4B42-831B-868831DE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7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3EEB5-C878-4003-93C4-06B5AF21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12B6C-B207-44F9-9E5B-3D8EC2A2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549F0-01A6-4C3B-A0B9-4681066D0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CD49A-8FAB-47D4-9AE8-332DDC1D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B899-85B9-43BB-92A3-723FF78FB8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09151-A006-4D7C-ABD9-D05B48A2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A5724-1596-43D1-81C4-E4442BAC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170-7566-4B42-831B-868831DE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0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4305-1925-470E-8E73-7EBE2D5E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7C5CE-576F-491D-8E5D-284F528FB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B64A6-7B09-4F5E-93D2-16AD660B9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6A36D-3542-4BA1-ACF9-48BB20FC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B899-85B9-43BB-92A3-723FF78FB8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9FC4D-A519-4EF4-81C1-75B2A1C0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2AA77-296B-4E23-9BA9-191B7B24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9170-7566-4B42-831B-868831DE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4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B22ED-38C6-4A60-84B0-933160CE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E0D2B-61F3-418C-9261-8A0264BC9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A5E96-2323-44C8-8980-BFC743DCE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CB899-85B9-43BB-92A3-723FF78FB8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6B1F4-2292-4ECD-8B2C-19B5D70B8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E8FD2-7433-4F63-8BC7-A70885579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9170-7566-4B42-831B-868831DE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6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F5DD78-8D69-4F81-B417-C2FE813C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C4C54-FBF2-4BDA-9727-B9F41AEB6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5DFD6-241D-4DF8-BAEE-1CEF2CC6B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21A4-4185-40AB-9334-B9D6195D52D8}" type="datetimeFigureOut">
              <a:rPr lang="en-BE" smtClean="0"/>
              <a:t>23/02/2021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BAAD7-4E7F-493A-BE10-542DC9F68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213EE-AC08-43F2-8122-9696C5306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1A36F-51DD-4CA0-85AB-B67C98558772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3B47C7-9EFA-49D6-AB02-12AF2B2AFC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" y="5784537"/>
            <a:ext cx="2743200" cy="10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8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atex.eu/spring-and-autumn-reports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8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uratex_eu" TargetMode="External"/><Relationship Id="rId2" Type="http://schemas.openxmlformats.org/officeDocument/2006/relationships/hyperlink" Target="https://euratex.e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9996FC-3820-4BA0-B338-B0BB3471A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297" y="1071826"/>
            <a:ext cx="10459649" cy="229040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rgbClr val="006666"/>
                </a:solidFill>
                <a:latin typeface="Muli Light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The European Textiles and Apparel Industry</a:t>
            </a:r>
            <a:br>
              <a:rPr lang="en-US" sz="4400" b="1" dirty="0">
                <a:solidFill>
                  <a:srgbClr val="006666"/>
                </a:solidFill>
                <a:latin typeface="Muli Light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en-US" sz="4400" b="1" i="1" dirty="0">
                <a:solidFill>
                  <a:srgbClr val="006666"/>
                </a:solidFill>
                <a:latin typeface="Muli Light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- 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Muli Light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trends &amp; strategies</a:t>
            </a:r>
            <a:endParaRPr lang="en-US" sz="4400" b="1" u="sng" dirty="0">
              <a:solidFill>
                <a:schemeClr val="accent2">
                  <a:lumMod val="75000"/>
                </a:schemeClr>
              </a:solidFill>
              <a:latin typeface="Muli Light" pitchFamily="2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89762-4F67-4FC5-B590-2C60161E78AE}"/>
              </a:ext>
            </a:extLst>
          </p:cNvPr>
          <p:cNvSpPr txBox="1"/>
          <p:nvPr/>
        </p:nvSpPr>
        <p:spPr>
          <a:xfrm>
            <a:off x="597992" y="4012531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800" dirty="0">
                <a:solidFill>
                  <a:srgbClr val="006666"/>
                </a:solidFill>
                <a:latin typeface="Muli Light" pitchFamily="2" charset="0"/>
              </a:rPr>
              <a:t>Dirk Vantyghem</a:t>
            </a:r>
          </a:p>
          <a:p>
            <a:pPr algn="l"/>
            <a:r>
              <a:rPr lang="it-IT" sz="2800" dirty="0">
                <a:solidFill>
                  <a:srgbClr val="006666"/>
                </a:solidFill>
                <a:latin typeface="Muli Light" pitchFamily="2" charset="0"/>
              </a:rPr>
              <a:t>EURATEX Director General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0EB2BB7-AA91-48F0-AEEC-4FA4574DCF42}"/>
              </a:ext>
            </a:extLst>
          </p:cNvPr>
          <p:cNvSpPr txBox="1">
            <a:spLocks/>
          </p:cNvSpPr>
          <p:nvPr/>
        </p:nvSpPr>
        <p:spPr>
          <a:xfrm>
            <a:off x="305761" y="4417883"/>
            <a:ext cx="5322041" cy="73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2000" b="1">
              <a:solidFill>
                <a:srgbClr val="006666"/>
              </a:solidFill>
              <a:latin typeface="Muli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6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8D14D-2F6C-4567-9779-408F27B64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0" y="230863"/>
            <a:ext cx="3657600" cy="5053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3E83EE-F5CD-4CA2-84EF-C9D801E3CA4F}"/>
              </a:ext>
            </a:extLst>
          </p:cNvPr>
          <p:cNvSpPr txBox="1"/>
          <p:nvPr/>
        </p:nvSpPr>
        <p:spPr>
          <a:xfrm>
            <a:off x="3294347" y="6103917"/>
            <a:ext cx="8342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More data &amp; analyses: </a:t>
            </a:r>
            <a:r>
              <a:rPr lang="en-BE" dirty="0">
                <a:hlinkClick r:id="rId3"/>
              </a:rPr>
              <a:t>https://euratex.eu/spring-and-autumn-reports/</a:t>
            </a:r>
            <a:r>
              <a:rPr lang="en-GB" dirty="0"/>
              <a:t> </a:t>
            </a:r>
            <a:endParaRPr lang="en-BE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E92699A-6377-415C-822B-11C6924B7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3" y="230863"/>
            <a:ext cx="3573017" cy="5053780"/>
          </a:xfrm>
          <a:prstGeom prst="rect">
            <a:avLst/>
          </a:prstGeom>
        </p:spPr>
      </p:pic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5F9E5FDD-090F-44FC-87C2-145882CB2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11" y="230863"/>
            <a:ext cx="3573501" cy="50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8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62833-9B3C-44BC-A8B3-FE9A9A90B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324" y="1983991"/>
            <a:ext cx="8497401" cy="4593463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27D71AA2-89A6-48A2-9E44-49D80D86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280" y="118824"/>
            <a:ext cx="7052630" cy="1325563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rgbClr val="006666"/>
                </a:solidFill>
              </a:rPr>
              <a:t>Impact of Covid19</a:t>
            </a:r>
            <a:endParaRPr lang="en-BE" sz="5400" b="1">
              <a:solidFill>
                <a:srgbClr val="00666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C4917-9CB1-4805-81FD-A0CE2C431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75" y="380084"/>
            <a:ext cx="4590567" cy="197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2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CF5B86-E20E-4F7C-A171-752094C37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3" y="1822584"/>
            <a:ext cx="5707626" cy="343521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6FC5423-33D0-4B05-8F74-80AAA56C4907}"/>
              </a:ext>
            </a:extLst>
          </p:cNvPr>
          <p:cNvSpPr/>
          <p:nvPr/>
        </p:nvSpPr>
        <p:spPr>
          <a:xfrm>
            <a:off x="3429000" y="4457700"/>
            <a:ext cx="1295400" cy="723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35F2B-AF5A-4CF7-BE26-0D03F8D0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520" y="1822584"/>
            <a:ext cx="5707626" cy="3430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D30923-9BE2-4C18-8D84-6E1EB89BF417}"/>
              </a:ext>
            </a:extLst>
          </p:cNvPr>
          <p:cNvSpPr txBox="1"/>
          <p:nvPr/>
        </p:nvSpPr>
        <p:spPr>
          <a:xfrm>
            <a:off x="4999410" y="5253232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/>
              <a:t>© EURATEX</a:t>
            </a:r>
            <a:endParaRPr lang="en-BE" sz="1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39FF6-529C-433C-B699-192903524909}"/>
              </a:ext>
            </a:extLst>
          </p:cNvPr>
          <p:cNvSpPr txBox="1"/>
          <p:nvPr/>
        </p:nvSpPr>
        <p:spPr>
          <a:xfrm>
            <a:off x="11123927" y="5257407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/>
              <a:t>© EURATEX</a:t>
            </a:r>
            <a:endParaRPr lang="en-BE" sz="100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F8442495-4E98-4F77-9DCF-927FFD61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23" y="118824"/>
            <a:ext cx="7052630" cy="1325563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rgbClr val="006666"/>
                </a:solidFill>
              </a:rPr>
              <a:t>Impact of Covid19</a:t>
            </a:r>
            <a:endParaRPr lang="en-BE" sz="5400" b="1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0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1AA8A8-DFFE-426C-98D5-95AD0742F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39" y="133457"/>
            <a:ext cx="7313090" cy="622020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5576F84-A358-47E4-A84E-CF20FE2D1AF7}"/>
              </a:ext>
            </a:extLst>
          </p:cNvPr>
          <p:cNvSpPr/>
          <p:nvPr/>
        </p:nvSpPr>
        <p:spPr>
          <a:xfrm>
            <a:off x="9379671" y="5337185"/>
            <a:ext cx="914400" cy="56560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D1AAA-9765-4588-8FF7-3DC78D7F52A4}"/>
              </a:ext>
            </a:extLst>
          </p:cNvPr>
          <p:cNvSpPr txBox="1"/>
          <p:nvPr/>
        </p:nvSpPr>
        <p:spPr>
          <a:xfrm>
            <a:off x="7982220" y="6385989"/>
            <a:ext cx="3846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/>
              <a:t>Quarterly Confidence Indicator, EC DG Grow</a:t>
            </a:r>
            <a:endParaRPr lang="en-BE" sz="160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FA8992FE-107D-4142-8287-5A08247FA186}"/>
              </a:ext>
            </a:extLst>
          </p:cNvPr>
          <p:cNvSpPr txBox="1">
            <a:spLocks/>
          </p:cNvSpPr>
          <p:nvPr/>
        </p:nvSpPr>
        <p:spPr>
          <a:xfrm>
            <a:off x="363471" y="552457"/>
            <a:ext cx="2955380" cy="2115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>
                <a:solidFill>
                  <a:srgbClr val="006666"/>
                </a:solidFill>
              </a:rPr>
              <a:t>Impact of</a:t>
            </a:r>
          </a:p>
          <a:p>
            <a:endParaRPr lang="en-GB" sz="5400" b="1">
              <a:solidFill>
                <a:srgbClr val="006666"/>
              </a:solidFill>
            </a:endParaRPr>
          </a:p>
          <a:p>
            <a:r>
              <a:rPr lang="en-GB" sz="5400" b="1">
                <a:solidFill>
                  <a:srgbClr val="006666"/>
                </a:solidFill>
              </a:rPr>
              <a:t>Covid19</a:t>
            </a:r>
            <a:endParaRPr lang="en-BE" sz="5400" b="1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5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F8442495-4E98-4F77-9DCF-927FFD61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23" y="118824"/>
            <a:ext cx="7052630" cy="1325563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rgbClr val="006666"/>
                </a:solidFill>
              </a:rPr>
              <a:t>Impact of Covid19</a:t>
            </a:r>
            <a:endParaRPr lang="en-BE" sz="5400" b="1">
              <a:solidFill>
                <a:srgbClr val="00666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6C1358-AADA-4AB0-8790-756B1E96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33" y="1444387"/>
            <a:ext cx="9703068" cy="485235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A89E16-3B9A-4EE2-9C2B-812721988B36}"/>
              </a:ext>
            </a:extLst>
          </p:cNvPr>
          <p:cNvSpPr/>
          <p:nvPr/>
        </p:nvSpPr>
        <p:spPr>
          <a:xfrm>
            <a:off x="10048672" y="3784060"/>
            <a:ext cx="1107060" cy="218872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EF9C94-4D80-44DF-B7BD-EA07953F4508}"/>
              </a:ext>
            </a:extLst>
          </p:cNvPr>
          <p:cNvSpPr txBox="1"/>
          <p:nvPr/>
        </p:nvSpPr>
        <p:spPr>
          <a:xfrm>
            <a:off x="1456324" y="6083243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/>
              <a:t>© EC DG Grow</a:t>
            </a:r>
            <a:endParaRPr lang="en-BE" sz="1000"/>
          </a:p>
        </p:txBody>
      </p:sp>
    </p:spTree>
    <p:extLst>
      <p:ext uri="{BB962C8B-B14F-4D97-AF65-F5344CB8AC3E}">
        <p14:creationId xmlns:p14="http://schemas.microsoft.com/office/powerpoint/2010/main" val="305342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41E45-5AA6-44C5-8F66-412A6C12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63" y="1768414"/>
            <a:ext cx="7243693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BCCD7-CA30-4FA8-82D4-6B295F26F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294" y="1846556"/>
            <a:ext cx="3540122" cy="237524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D3BBC76-C2CD-49C5-97B8-A61DA6FC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23" y="118824"/>
            <a:ext cx="705263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006666"/>
                </a:solidFill>
              </a:rPr>
              <a:t>Impact of Covid19</a:t>
            </a:r>
            <a:endParaRPr lang="en-BE" sz="54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2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9D079A-1495-4D48-BC59-9DE56C09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15941"/>
              </p:ext>
            </p:extLst>
          </p:nvPr>
        </p:nvGraphicFramePr>
        <p:xfrm>
          <a:off x="2070910" y="7002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3211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C9B2C4-4202-40A4-9457-FBB129F7DBAB}"/>
              </a:ext>
            </a:extLst>
          </p:cNvPr>
          <p:cNvSpPr txBox="1">
            <a:spLocks/>
          </p:cNvSpPr>
          <p:nvPr/>
        </p:nvSpPr>
        <p:spPr>
          <a:xfrm>
            <a:off x="944968" y="348271"/>
            <a:ext cx="8508521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dirty="0">
                <a:solidFill>
                  <a:srgbClr val="00666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Sustainability and Circular strategy</a:t>
            </a:r>
            <a:endParaRPr lang="en-US" sz="6000" dirty="0">
              <a:solidFill>
                <a:srgbClr val="006666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64CDA2-3683-4C8F-ADE6-54A40444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64" y="1718111"/>
            <a:ext cx="6306361" cy="4117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2F2AD9-00BA-471C-A078-54ACB2194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391" y="2884051"/>
            <a:ext cx="5144195" cy="29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89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ood, hat&#10;&#10;Description automatically generated">
            <a:extLst>
              <a:ext uri="{FF2B5EF4-FFF2-40B4-BE49-F238E27FC236}">
                <a16:creationId xmlns:a16="http://schemas.microsoft.com/office/drawing/2014/main" id="{5D95874F-C7DD-4A56-84D5-3760DCCA9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8"/>
          <a:stretch/>
        </p:blipFill>
        <p:spPr>
          <a:xfrm>
            <a:off x="6788638" y="0"/>
            <a:ext cx="542622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B6EE7A-75F8-4A62-9692-012F667E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68" y="593369"/>
            <a:ext cx="8508521" cy="868362"/>
          </a:xfrm>
        </p:spPr>
        <p:txBody>
          <a:bodyPr>
            <a:normAutofit fontScale="90000"/>
          </a:bodyPr>
          <a:lstStyle/>
          <a:p>
            <a:r>
              <a:rPr lang="it-IT" sz="6000" dirty="0">
                <a:solidFill>
                  <a:srgbClr val="00666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Focus on circular strategy</a:t>
            </a:r>
            <a:endParaRPr lang="en-US" sz="6000" dirty="0">
              <a:solidFill>
                <a:srgbClr val="006666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9CA2C-4A82-4AD5-BA35-49E7FD9BF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68" y="1896229"/>
            <a:ext cx="6862600" cy="39342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rgbClr val="006666"/>
                </a:solidFill>
                <a:latin typeface="Muli Light" pitchFamily="2" charset="0"/>
              </a:rPr>
              <a:t>EURATEX proposes a collaboration for a new Circular Economy Action Plan for the Textile industry.</a:t>
            </a:r>
          </a:p>
          <a:p>
            <a:pPr marL="0" indent="0" algn="just">
              <a:buNone/>
            </a:pPr>
            <a:endParaRPr lang="en-US" sz="100" dirty="0">
              <a:solidFill>
                <a:srgbClr val="006666"/>
              </a:solidFill>
              <a:latin typeface="Muli Light" pitchFamily="2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6666"/>
                </a:solidFill>
                <a:latin typeface="Muli Light" pitchFamily="2" charset="0"/>
              </a:rPr>
              <a:t>Focusing on the roles of the </a:t>
            </a:r>
            <a:r>
              <a:rPr lang="en-US" sz="2400" b="1" dirty="0">
                <a:solidFill>
                  <a:srgbClr val="006666"/>
                </a:solidFill>
                <a:latin typeface="Muli Light" pitchFamily="2" charset="0"/>
              </a:rPr>
              <a:t>industry</a:t>
            </a:r>
            <a:r>
              <a:rPr lang="en-US" sz="2400" dirty="0">
                <a:solidFill>
                  <a:srgbClr val="006666"/>
                </a:solidFill>
                <a:latin typeface="Muli Light" pitchFamily="2" charset="0"/>
              </a:rPr>
              <a:t>, </a:t>
            </a:r>
            <a:r>
              <a:rPr lang="en-US" sz="2400" b="1" dirty="0">
                <a:solidFill>
                  <a:srgbClr val="006666"/>
                </a:solidFill>
                <a:latin typeface="Muli Light" pitchFamily="2" charset="0"/>
              </a:rPr>
              <a:t>barriers</a:t>
            </a:r>
            <a:r>
              <a:rPr lang="en-US" sz="2400" dirty="0">
                <a:solidFill>
                  <a:srgbClr val="006666"/>
                </a:solidFill>
                <a:latin typeface="Muli Light" pitchFamily="2" charset="0"/>
              </a:rPr>
              <a:t> removal, </a:t>
            </a:r>
            <a:r>
              <a:rPr lang="en-US" sz="2400" b="1" dirty="0">
                <a:solidFill>
                  <a:srgbClr val="006666"/>
                </a:solidFill>
                <a:latin typeface="Muli Light" pitchFamily="2" charset="0"/>
              </a:rPr>
              <a:t>research</a:t>
            </a:r>
            <a:r>
              <a:rPr lang="en-US" sz="2400" dirty="0">
                <a:solidFill>
                  <a:srgbClr val="006666"/>
                </a:solidFill>
                <a:latin typeface="Muli Light" pitchFamily="2" charset="0"/>
              </a:rPr>
              <a:t> and </a:t>
            </a:r>
            <a:r>
              <a:rPr lang="en-US" sz="2400" b="1" dirty="0">
                <a:solidFill>
                  <a:srgbClr val="006666"/>
                </a:solidFill>
                <a:latin typeface="Muli Light" pitchFamily="2" charset="0"/>
              </a:rPr>
              <a:t>innovation</a:t>
            </a:r>
            <a:r>
              <a:rPr lang="en-US" sz="2400" dirty="0">
                <a:solidFill>
                  <a:srgbClr val="006666"/>
                </a:solidFill>
                <a:latin typeface="Muli Light" pitchFamily="2" charset="0"/>
              </a:rPr>
              <a:t>  and on the types of </a:t>
            </a:r>
            <a:r>
              <a:rPr lang="en-US" sz="2400" b="1" dirty="0">
                <a:solidFill>
                  <a:srgbClr val="006666"/>
                </a:solidFill>
                <a:latin typeface="Muli Light" pitchFamily="2" charset="0"/>
              </a:rPr>
              <a:t>partnership</a:t>
            </a:r>
            <a:r>
              <a:rPr lang="en-US" sz="2400" dirty="0">
                <a:solidFill>
                  <a:srgbClr val="006666"/>
                </a:solidFill>
                <a:latin typeface="Muli Light" pitchFamily="2" charset="0"/>
              </a:rPr>
              <a:t>s that circularity demands.</a:t>
            </a:r>
          </a:p>
          <a:p>
            <a:pPr marL="0" indent="0" algn="just">
              <a:buNone/>
            </a:pPr>
            <a:endParaRPr lang="en-US" sz="100" dirty="0">
              <a:solidFill>
                <a:srgbClr val="006666"/>
              </a:solidFill>
              <a:latin typeface="Muli Light" pitchFamily="2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6666"/>
                </a:solidFill>
                <a:latin typeface="Muli Light" pitchFamily="2" charset="0"/>
              </a:rPr>
              <a:t>The EURATEX strategy elaborates on </a:t>
            </a:r>
            <a:r>
              <a:rPr lang="en-US" sz="2400" b="1" dirty="0">
                <a:solidFill>
                  <a:srgbClr val="006666"/>
                </a:solidFill>
                <a:latin typeface="Muli Light" pitchFamily="2" charset="0"/>
              </a:rPr>
              <a:t>12 key points</a:t>
            </a:r>
            <a:r>
              <a:rPr lang="en-US" sz="2400" dirty="0">
                <a:solidFill>
                  <a:srgbClr val="006666"/>
                </a:solidFill>
                <a:latin typeface="Muli Light" pitchFamily="2" charset="0"/>
              </a:rPr>
              <a:t>, </a:t>
            </a:r>
            <a:r>
              <a:rPr lang="en-US" sz="2400" b="1" dirty="0">
                <a:solidFill>
                  <a:srgbClr val="006666"/>
                </a:solidFill>
                <a:latin typeface="Muli Light" pitchFamily="2" charset="0"/>
              </a:rPr>
              <a:t>6 conditions </a:t>
            </a:r>
            <a:r>
              <a:rPr lang="en-US" sz="2400" dirty="0">
                <a:solidFill>
                  <a:srgbClr val="006666"/>
                </a:solidFill>
                <a:latin typeface="Muli Light" pitchFamily="2" charset="0"/>
              </a:rPr>
              <a:t>and </a:t>
            </a:r>
            <a:r>
              <a:rPr lang="en-US" sz="2400" b="1" dirty="0">
                <a:solidFill>
                  <a:srgbClr val="006666"/>
                </a:solidFill>
                <a:latin typeface="Muli Light" pitchFamily="2" charset="0"/>
              </a:rPr>
              <a:t>38 actions </a:t>
            </a:r>
            <a:r>
              <a:rPr lang="en-US" sz="2400" dirty="0">
                <a:solidFill>
                  <a:srgbClr val="006666"/>
                </a:solidFill>
                <a:latin typeface="Muli Light" pitchFamily="2" charset="0"/>
              </a:rPr>
              <a:t>under 9 proposals.</a:t>
            </a:r>
          </a:p>
        </p:txBody>
      </p:sp>
    </p:spTree>
    <p:extLst>
      <p:ext uri="{BB962C8B-B14F-4D97-AF65-F5344CB8AC3E}">
        <p14:creationId xmlns:p14="http://schemas.microsoft.com/office/powerpoint/2010/main" val="39132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43"/>
    </mc:Choice>
    <mc:Fallback xmlns="">
      <p:transition spd="slow" advTm="8774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EAAE297-352F-4DAB-9AD9-F3A84EDBD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869" y="339365"/>
            <a:ext cx="9069313" cy="59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02"/>
    </mc:Choice>
    <mc:Fallback xmlns="">
      <p:transition spd="slow" advTm="6110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36C899C-16FE-4455-89F2-ECBC06D1C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27447"/>
              </p:ext>
            </p:extLst>
          </p:nvPr>
        </p:nvGraphicFramePr>
        <p:xfrm>
          <a:off x="666537" y="1370122"/>
          <a:ext cx="5619421" cy="338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F056E231-E6F0-49A0-A87B-A8AD5450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79" y="157736"/>
            <a:ext cx="3609477" cy="1325563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rgbClr val="006666"/>
                </a:solidFill>
              </a:rPr>
              <a:t>Overview</a:t>
            </a:r>
            <a:endParaRPr lang="en-BE" sz="5400" b="1">
              <a:solidFill>
                <a:srgbClr val="0066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09711-9CEC-4357-9C77-CE48810A82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52" y="0"/>
            <a:ext cx="3476248" cy="3380932"/>
          </a:xfrm>
          <a:prstGeom prst="rect">
            <a:avLst/>
          </a:prstGeom>
        </p:spPr>
      </p:pic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78188DDE-4A8D-4927-9A1D-B955D5926C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53" y="3378669"/>
            <a:ext cx="3476248" cy="3460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09744F-403D-42B5-AD0B-A803F5E07B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0392" y="4751054"/>
            <a:ext cx="5075360" cy="20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6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A2D3-866A-4353-BF91-365E0687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93" y="345669"/>
            <a:ext cx="9025647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6000" dirty="0">
                <a:solidFill>
                  <a:srgbClr val="006666"/>
                </a:solidFill>
                <a:latin typeface="Open Sans Condensed" panose="020B0806030504020204" pitchFamily="34" charset="0"/>
              </a:rPr>
              <a:t>Innovation &amp; Digitalisation</a:t>
            </a:r>
            <a:endParaRPr lang="en-BE" sz="6000" dirty="0">
              <a:solidFill>
                <a:srgbClr val="006666"/>
              </a:solidFill>
              <a:latin typeface="Open Sans Condensed" panose="020B08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630A2-6516-4895-ADFB-66089358E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170" y="1554375"/>
            <a:ext cx="4051139" cy="2990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539406-1777-460C-8189-1D9DAD710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91" y="1543622"/>
            <a:ext cx="6130812" cy="188537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4B8538-DC66-4558-8E5A-ADE106C9B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940" y="3833723"/>
            <a:ext cx="3254656" cy="28814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3546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A2D3-866A-4353-BF91-365E0687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93" y="345669"/>
            <a:ext cx="902564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6000" dirty="0">
                <a:solidFill>
                  <a:srgbClr val="006666"/>
                </a:solidFill>
                <a:latin typeface="Open Sans Condensed" panose="020B0806030504020204" pitchFamily="34" charset="0"/>
              </a:rPr>
              <a:t>Skills &amp; Entrepreneurship</a:t>
            </a:r>
            <a:endParaRPr lang="en-BE" sz="6000" dirty="0">
              <a:solidFill>
                <a:srgbClr val="006666"/>
              </a:solidFill>
              <a:latin typeface="Open Sans Condensed" panose="020B0806030504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873D654-0E91-425F-9BFA-726976C88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731701"/>
              </p:ext>
            </p:extLst>
          </p:nvPr>
        </p:nvGraphicFramePr>
        <p:xfrm>
          <a:off x="892153" y="1648800"/>
          <a:ext cx="11183583" cy="440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0535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A2D3-866A-4353-BF91-365E0687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93" y="345669"/>
            <a:ext cx="902564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6000" dirty="0">
                <a:solidFill>
                  <a:srgbClr val="006666"/>
                </a:solidFill>
                <a:latin typeface="Open Sans Condensed" panose="020B0806030504020204" pitchFamily="34" charset="0"/>
              </a:rPr>
              <a:t>Skills &amp; Entrepreneurship</a:t>
            </a:r>
            <a:endParaRPr lang="en-BE" sz="6000" dirty="0">
              <a:solidFill>
                <a:srgbClr val="006666"/>
              </a:solidFill>
              <a:latin typeface="Open Sans Condensed" panose="020B08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6537C-6E1D-4FD0-9184-691365F74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97" y="1420549"/>
            <a:ext cx="5951427" cy="2147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63093-89EF-493F-999A-5C6445C88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686" y="2916349"/>
            <a:ext cx="4427938" cy="24057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489D714-9D34-40EF-8463-F4C04FEF965C}"/>
              </a:ext>
            </a:extLst>
          </p:cNvPr>
          <p:cNvGrpSpPr/>
          <p:nvPr/>
        </p:nvGrpSpPr>
        <p:grpSpPr>
          <a:xfrm>
            <a:off x="2130458" y="3761295"/>
            <a:ext cx="3224489" cy="3121654"/>
            <a:chOff x="5690331" y="3404051"/>
            <a:chExt cx="3652154" cy="3453949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EF595F92-9985-42B6-8F68-A99C4AB354E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10948140"/>
                </p:ext>
              </p:extLst>
            </p:nvPr>
          </p:nvGraphicFramePr>
          <p:xfrm>
            <a:off x="5690331" y="3404051"/>
            <a:ext cx="3652154" cy="34539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9" name="Graphic 8" descr="Gender">
              <a:extLst>
                <a:ext uri="{FF2B5EF4-FFF2-40B4-BE49-F238E27FC236}">
                  <a16:creationId xmlns:a16="http://schemas.microsoft.com/office/drawing/2014/main" id="{700A43C8-92AB-4853-AB41-1D5D62263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54166"/>
            <a:stretch/>
          </p:blipFill>
          <p:spPr>
            <a:xfrm>
              <a:off x="7007273" y="4865790"/>
              <a:ext cx="389907" cy="914187"/>
            </a:xfrm>
            <a:prstGeom prst="rect">
              <a:avLst/>
            </a:prstGeom>
          </p:spPr>
        </p:pic>
        <p:pic>
          <p:nvPicPr>
            <p:cNvPr id="11" name="Graphic 10" descr="Gender">
              <a:extLst>
                <a:ext uri="{FF2B5EF4-FFF2-40B4-BE49-F238E27FC236}">
                  <a16:creationId xmlns:a16="http://schemas.microsoft.com/office/drawing/2014/main" id="{840E557A-5FA0-4C69-8C40-242BF74412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53744"/>
            <a:stretch/>
          </p:blipFill>
          <p:spPr>
            <a:xfrm>
              <a:off x="7835921" y="5352001"/>
              <a:ext cx="389907" cy="905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827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9D079A-1495-4D48-BC59-9DE56C09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82583"/>
              </p:ext>
            </p:extLst>
          </p:nvPr>
        </p:nvGraphicFramePr>
        <p:xfrm>
          <a:off x="923043" y="700211"/>
          <a:ext cx="104485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943903-1DFA-43DD-AF71-17692E56B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364" y="739122"/>
            <a:ext cx="4071303" cy="50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82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14F19A-1B94-4620-8ABA-2735D4F75CC5}"/>
              </a:ext>
            </a:extLst>
          </p:cNvPr>
          <p:cNvSpPr txBox="1"/>
          <p:nvPr/>
        </p:nvSpPr>
        <p:spPr>
          <a:xfrm>
            <a:off x="3624178" y="5201208"/>
            <a:ext cx="4303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6666"/>
                </a:solidFill>
                <a:latin typeface="Muli Light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Visit our website </a:t>
            </a:r>
            <a:r>
              <a:rPr lang="it-IT" sz="2000" b="1" dirty="0">
                <a:solidFill>
                  <a:srgbClr val="006666"/>
                </a:solidFill>
                <a:latin typeface="Muli Light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euratex.eu</a:t>
            </a:r>
            <a:endParaRPr lang="it-IT" sz="2000" b="1" dirty="0">
              <a:solidFill>
                <a:srgbClr val="006666"/>
              </a:solidFill>
              <a:latin typeface="Muli Light" pitchFamily="2" charset="0"/>
            </a:endParaRPr>
          </a:p>
          <a:p>
            <a:pPr algn="ctr"/>
            <a:r>
              <a:rPr lang="it-IT" sz="2000" dirty="0">
                <a:solidFill>
                  <a:srgbClr val="006666"/>
                </a:solidFill>
                <a:latin typeface="Muli Light" pitchFamily="2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Follow us on Twitter </a:t>
            </a:r>
            <a:r>
              <a:rPr lang="it-IT" sz="2000" b="1" dirty="0">
                <a:solidFill>
                  <a:srgbClr val="006666"/>
                </a:solidFill>
                <a:latin typeface="Muli Ligh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@euratex_eu</a:t>
            </a:r>
            <a:endParaRPr lang="it-IT" sz="2000" b="1" dirty="0">
              <a:solidFill>
                <a:srgbClr val="006666"/>
              </a:solidFill>
              <a:latin typeface="Muli Light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D958EC-3BBC-4CC8-9672-7C924078FF58}"/>
              </a:ext>
            </a:extLst>
          </p:cNvPr>
          <p:cNvSpPr txBox="1">
            <a:spLocks/>
          </p:cNvSpPr>
          <p:nvPr/>
        </p:nvSpPr>
        <p:spPr>
          <a:xfrm>
            <a:off x="1953813" y="2107991"/>
            <a:ext cx="7511375" cy="26242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6666"/>
              </a:solidFill>
            </a:endParaRPr>
          </a:p>
          <a:p>
            <a:r>
              <a:rPr lang="en-GB" b="1" dirty="0">
                <a:solidFill>
                  <a:srgbClr val="006666"/>
                </a:solidFill>
              </a:rPr>
              <a:t>Thank You</a:t>
            </a:r>
          </a:p>
          <a:p>
            <a:endParaRPr lang="en-GB" b="1" dirty="0">
              <a:solidFill>
                <a:srgbClr val="006666"/>
              </a:solidFill>
            </a:endParaRPr>
          </a:p>
          <a:p>
            <a:r>
              <a:rPr lang="en-GB" sz="2800" b="1" dirty="0">
                <a:solidFill>
                  <a:srgbClr val="006666"/>
                </a:solidFill>
              </a:rPr>
              <a:t>(dirk.vantyghem@euratex.eu)</a:t>
            </a:r>
            <a:endParaRPr lang="en-BE" sz="2800" b="1" dirty="0">
              <a:solidFill>
                <a:srgbClr val="00666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A9A3BB-6794-4BDA-8696-87BBAAB6F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6546706" cy="262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6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56E231-E6F0-49A0-A87B-A8AD5450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79" y="157736"/>
            <a:ext cx="3609477" cy="1325563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rgbClr val="006666"/>
                </a:solidFill>
              </a:rPr>
              <a:t>Overview</a:t>
            </a:r>
            <a:endParaRPr lang="en-BE" sz="5400" b="1">
              <a:solidFill>
                <a:srgbClr val="006666"/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FA6AFD4-D225-4E02-A782-00DAC216F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438641"/>
              </p:ext>
            </p:extLst>
          </p:nvPr>
        </p:nvGraphicFramePr>
        <p:xfrm>
          <a:off x="1291472" y="1483299"/>
          <a:ext cx="10263696" cy="468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726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646355-62B9-4A62-B008-24710E81E41E}"/>
              </a:ext>
              <a:ext uri="{147F2762-F138-4A5C-976F-8EAC2B608ADB}">
                <a16:predDERef xmlns:a16="http://schemas.microsoft.com/office/drawing/2014/main" pred="{DB22C383-531C-475C-8E87-4D54B83F0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42460"/>
              </p:ext>
            </p:extLst>
          </p:nvPr>
        </p:nvGraphicFramePr>
        <p:xfrm>
          <a:off x="584462" y="157899"/>
          <a:ext cx="10708849" cy="654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77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7385E4DD-21F5-4D76-9DDB-37A50D51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23" y="118824"/>
            <a:ext cx="7052630" cy="1325563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rgbClr val="006666"/>
                </a:solidFill>
              </a:rPr>
              <a:t>Focus on Trade</a:t>
            </a:r>
            <a:endParaRPr lang="en-BE" sz="5400" b="1">
              <a:solidFill>
                <a:srgbClr val="006666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D2E25D0C-4204-4E88-BA8F-FEBE61D6BD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830087"/>
              </p:ext>
            </p:extLst>
          </p:nvPr>
        </p:nvGraphicFramePr>
        <p:xfrm>
          <a:off x="1626647" y="8893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42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908ED34-D74A-4D45-99A4-ACDA2A7EA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137298"/>
              </p:ext>
            </p:extLst>
          </p:nvPr>
        </p:nvGraphicFramePr>
        <p:xfrm>
          <a:off x="1074656" y="204281"/>
          <a:ext cx="10413710" cy="617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452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908ED34-D74A-4D45-99A4-ACDA2A7EA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444733"/>
              </p:ext>
            </p:extLst>
          </p:nvPr>
        </p:nvGraphicFramePr>
        <p:xfrm>
          <a:off x="1036948" y="339365"/>
          <a:ext cx="10171823" cy="631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27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3FD0F0-9470-4702-8B8E-D9C7BE52A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737777"/>
              </p:ext>
            </p:extLst>
          </p:nvPr>
        </p:nvGraphicFramePr>
        <p:xfrm>
          <a:off x="1366888" y="603316"/>
          <a:ext cx="9626278" cy="566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0BCCB0-5DB1-43CB-9CA9-422F78E34FF8}"/>
              </a:ext>
            </a:extLst>
          </p:cNvPr>
          <p:cNvSpPr txBox="1"/>
          <p:nvPr/>
        </p:nvSpPr>
        <p:spPr>
          <a:xfrm>
            <a:off x="9035514" y="2276273"/>
            <a:ext cx="19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€ 400mln (rank 24)</a:t>
            </a:r>
            <a:endParaRPr lang="en-B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8C1FB-CFD8-4A97-BA3A-B17D00E5F0E8}"/>
              </a:ext>
            </a:extLst>
          </p:cNvPr>
          <p:cNvSpPr txBox="1"/>
          <p:nvPr/>
        </p:nvSpPr>
        <p:spPr>
          <a:xfrm>
            <a:off x="9035514" y="3634905"/>
            <a:ext cx="19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€ 250mln (rank 30)</a:t>
            </a:r>
            <a:endParaRPr lang="en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1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D22A17-F8BE-4684-8290-004D2AF9D148}"/>
              </a:ext>
            </a:extLst>
          </p:cNvPr>
          <p:cNvSpPr txBox="1"/>
          <p:nvPr/>
        </p:nvSpPr>
        <p:spPr>
          <a:xfrm>
            <a:off x="10413710" y="6272549"/>
            <a:ext cx="941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© EURATEX</a:t>
            </a:r>
            <a:endParaRPr lang="en-BE" sz="100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385E4DD-21F5-4D76-9DDB-37A50D51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5" y="-39559"/>
            <a:ext cx="7052630" cy="1325563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rgbClr val="006666"/>
                </a:solidFill>
              </a:rPr>
              <a:t>Trade Balances </a:t>
            </a:r>
            <a:r>
              <a:rPr lang="en-GB" sz="2800" b="1">
                <a:solidFill>
                  <a:srgbClr val="006666"/>
                </a:solidFill>
              </a:rPr>
              <a:t>(2019)</a:t>
            </a:r>
            <a:endParaRPr lang="en-BE" sz="5400" b="1">
              <a:solidFill>
                <a:srgbClr val="00666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3FB78B-3D17-4B1A-9965-2DC8EA302F61}"/>
              </a:ext>
            </a:extLst>
          </p:cNvPr>
          <p:cNvCxnSpPr>
            <a:cxnSpLocks/>
          </p:cNvCxnSpPr>
          <p:nvPr/>
        </p:nvCxnSpPr>
        <p:spPr>
          <a:xfrm>
            <a:off x="5514680" y="1536569"/>
            <a:ext cx="0" cy="473598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9FD63C-8E10-4156-8A8D-ECBB9B566664}"/>
              </a:ext>
            </a:extLst>
          </p:cNvPr>
          <p:cNvCxnSpPr/>
          <p:nvPr/>
        </p:nvCxnSpPr>
        <p:spPr>
          <a:xfrm>
            <a:off x="1206631" y="3667027"/>
            <a:ext cx="9207079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140C53-A43C-4C9B-B769-9AD04FF774AB}"/>
              </a:ext>
            </a:extLst>
          </p:cNvPr>
          <p:cNvSpPr txBox="1"/>
          <p:nvPr/>
        </p:nvSpPr>
        <p:spPr>
          <a:xfrm>
            <a:off x="4788263" y="1075055"/>
            <a:ext cx="145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ighlight>
                  <a:srgbClr val="FFFF00"/>
                </a:highlight>
              </a:rPr>
              <a:t>Trade Surplus</a:t>
            </a:r>
            <a:endParaRPr lang="en-BE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4DFE87-64D9-42F9-98F5-E060BD52991E}"/>
              </a:ext>
            </a:extLst>
          </p:cNvPr>
          <p:cNvSpPr txBox="1"/>
          <p:nvPr/>
        </p:nvSpPr>
        <p:spPr>
          <a:xfrm>
            <a:off x="4831768" y="6210993"/>
            <a:ext cx="136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highlight>
                  <a:srgbClr val="FFFF00"/>
                </a:highlight>
              </a:rPr>
              <a:t>Trade Deficit</a:t>
            </a:r>
            <a:endParaRPr lang="en-BE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FBDCB-BACD-4D8F-A505-87B1C01DFB3D}"/>
              </a:ext>
            </a:extLst>
          </p:cNvPr>
          <p:cNvSpPr txBox="1"/>
          <p:nvPr/>
        </p:nvSpPr>
        <p:spPr>
          <a:xfrm>
            <a:off x="10106506" y="3722875"/>
            <a:ext cx="175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highlight>
                  <a:srgbClr val="C0C0C0"/>
                </a:highlight>
              </a:rPr>
              <a:t>Improvement of </a:t>
            </a:r>
          </a:p>
          <a:p>
            <a:pPr algn="ctr"/>
            <a:r>
              <a:rPr lang="en-GB">
                <a:highlight>
                  <a:srgbClr val="C0C0C0"/>
                </a:highlight>
              </a:rPr>
              <a:t>Trade Balance</a:t>
            </a:r>
            <a:endParaRPr lang="en-BE">
              <a:highlight>
                <a:srgbClr val="C0C0C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4098D4-5559-4E2C-BF07-F47B589067FA}"/>
              </a:ext>
            </a:extLst>
          </p:cNvPr>
          <p:cNvSpPr txBox="1"/>
          <p:nvPr/>
        </p:nvSpPr>
        <p:spPr>
          <a:xfrm>
            <a:off x="-4380" y="2999244"/>
            <a:ext cx="149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highlight>
                  <a:srgbClr val="C0C0C0"/>
                </a:highlight>
              </a:rPr>
              <a:t>Worsening of </a:t>
            </a:r>
          </a:p>
          <a:p>
            <a:pPr algn="ctr"/>
            <a:r>
              <a:rPr lang="en-GB">
                <a:highlight>
                  <a:srgbClr val="C0C0C0"/>
                </a:highlight>
              </a:rPr>
              <a:t>Trade Balance</a:t>
            </a:r>
            <a:endParaRPr lang="en-BE">
              <a:highlight>
                <a:srgbClr val="C0C0C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706B64-94C2-4DC6-94F4-8751BE06EC7A}"/>
              </a:ext>
            </a:extLst>
          </p:cNvPr>
          <p:cNvSpPr txBox="1"/>
          <p:nvPr/>
        </p:nvSpPr>
        <p:spPr>
          <a:xfrm>
            <a:off x="7090960" y="717866"/>
            <a:ext cx="28920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latin typeface="+mj-lt"/>
              </a:rPr>
              <a:t>Switzerland</a:t>
            </a:r>
            <a:r>
              <a:rPr lang="fr-FR" sz="1400">
                <a:latin typeface="+mj-lt"/>
              </a:rPr>
              <a:t>   (+916)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latin typeface="+mj-lt"/>
              </a:rPr>
              <a:t>Norway</a:t>
            </a:r>
            <a:r>
              <a:rPr lang="fr-FR" sz="1400">
                <a:latin typeface="+mj-lt"/>
              </a:rPr>
              <a:t>    (+86)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Japan   (+111)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Singapore   (+35)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latin typeface="+mj-lt"/>
              </a:rPr>
              <a:t>Macau</a:t>
            </a:r>
            <a:r>
              <a:rPr lang="fr-FR" sz="1400">
                <a:latin typeface="+mj-lt"/>
              </a:rPr>
              <a:t>   (+14)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latin typeface="+mj-lt"/>
              </a:rPr>
              <a:t>Korea</a:t>
            </a:r>
            <a:r>
              <a:rPr lang="fr-FR" sz="1400">
                <a:latin typeface="+mj-lt"/>
              </a:rPr>
              <a:t> South   (+144)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United </a:t>
            </a:r>
            <a:r>
              <a:rPr lang="fr-FR" sz="1400" err="1">
                <a:latin typeface="+mj-lt"/>
              </a:rPr>
              <a:t>Kingdom</a:t>
            </a:r>
            <a:r>
              <a:rPr lang="fr-FR" sz="1400">
                <a:latin typeface="+mj-lt"/>
              </a:rPr>
              <a:t> (+365)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United States   (+231)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Canada   (+80)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South </a:t>
            </a:r>
            <a:r>
              <a:rPr lang="fr-FR" sz="1400" err="1">
                <a:latin typeface="+mj-lt"/>
              </a:rPr>
              <a:t>Africa</a:t>
            </a:r>
            <a:r>
              <a:rPr lang="fr-FR" sz="1400">
                <a:latin typeface="+mj-lt"/>
              </a:rPr>
              <a:t>   (+4)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latin typeface="+mj-lt"/>
              </a:rPr>
              <a:t>Russia</a:t>
            </a:r>
            <a:r>
              <a:rPr lang="fr-FR" sz="1400">
                <a:latin typeface="+mj-lt"/>
              </a:rPr>
              <a:t>   (+19)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Ukraine   (+33)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D7627-050C-46BE-855A-31C2F2F36C0B}"/>
              </a:ext>
            </a:extLst>
          </p:cNvPr>
          <p:cNvSpPr txBox="1"/>
          <p:nvPr/>
        </p:nvSpPr>
        <p:spPr>
          <a:xfrm>
            <a:off x="7090960" y="3947822"/>
            <a:ext cx="214695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Egypt   (+17)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India   (+178)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Malaysia   (+33)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Philippines   (+15)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Thailand   (+15)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  <a:latin typeface="+mj-lt"/>
              </a:rPr>
              <a:t>Taiwan   (+20)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Argentina   (+14)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941812-8856-477A-A465-3F9037B90787}"/>
              </a:ext>
            </a:extLst>
          </p:cNvPr>
          <p:cNvSpPr txBox="1"/>
          <p:nvPr/>
        </p:nvSpPr>
        <p:spPr>
          <a:xfrm>
            <a:off x="1906929" y="1830467"/>
            <a:ext cx="24161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latin typeface="+mj-lt"/>
              </a:rPr>
              <a:t>Serbia</a:t>
            </a:r>
            <a:r>
              <a:rPr lang="fr-FR" sz="1400">
                <a:latin typeface="+mj-lt"/>
              </a:rPr>
              <a:t>   (-10)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Hong Kong   (-60)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Mexico   (-2)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Brazil   (-3)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CF5D11-E801-4F73-8A15-C3AD73621170}"/>
              </a:ext>
            </a:extLst>
          </p:cNvPr>
          <p:cNvSpPr txBox="1"/>
          <p:nvPr/>
        </p:nvSpPr>
        <p:spPr>
          <a:xfrm>
            <a:off x="1883620" y="3778965"/>
            <a:ext cx="213752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latin typeface="+mj-lt"/>
              </a:rPr>
              <a:t>Tunisia</a:t>
            </a:r>
            <a:r>
              <a:rPr lang="fr-FR" sz="1400">
                <a:latin typeface="+mj-lt"/>
              </a:rPr>
              <a:t>   (-0.2)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Morocco   (-15)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latin typeface="+mj-lt"/>
              </a:rPr>
              <a:t>Turkey</a:t>
            </a:r>
            <a:r>
              <a:rPr lang="fr-FR" sz="1400">
                <a:latin typeface="+mj-lt"/>
              </a:rPr>
              <a:t>   (-138)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Sri Lanka   (-134)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Myanmar   (-664)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latin typeface="+mj-lt"/>
              </a:rPr>
              <a:t>Cambodia</a:t>
            </a:r>
            <a:r>
              <a:rPr lang="fr-FR" sz="1400">
                <a:latin typeface="+mj-lt"/>
              </a:rPr>
              <a:t>   (-53)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Pakistan   (-299)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Bangladesh   (-970)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err="1">
                <a:latin typeface="+mj-lt"/>
              </a:rPr>
              <a:t>Indonesia</a:t>
            </a:r>
            <a:r>
              <a:rPr lang="fr-FR" sz="1400">
                <a:latin typeface="+mj-lt"/>
              </a:rPr>
              <a:t>   (-33)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China   (-455)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+mj-lt"/>
              </a:rPr>
              <a:t>Vietnam   (-291)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C95F80A-8E5E-4EF3-B36B-88B4CD1FE4BD}"/>
              </a:ext>
            </a:extLst>
          </p:cNvPr>
          <p:cNvSpPr/>
          <p:nvPr/>
        </p:nvSpPr>
        <p:spPr>
          <a:xfrm>
            <a:off x="5071620" y="3289955"/>
            <a:ext cx="895542" cy="838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EU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19003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808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497EDBDA8084284E319F7F4922B88" ma:contentTypeVersion="12" ma:contentTypeDescription="Crée un document." ma:contentTypeScope="" ma:versionID="8bae49820054122b597f5672ae36ef95">
  <xsd:schema xmlns:xsd="http://www.w3.org/2001/XMLSchema" xmlns:xs="http://www.w3.org/2001/XMLSchema" xmlns:p="http://schemas.microsoft.com/office/2006/metadata/properties" xmlns:ns2="a648fbf4-0a50-4016-aecd-a6ad14d661a8" xmlns:ns3="40ea955f-84a9-481f-9274-802af16bd87b" targetNamespace="http://schemas.microsoft.com/office/2006/metadata/properties" ma:root="true" ma:fieldsID="d88dcf50418722d5793483d28497161d" ns2:_="" ns3:_="">
    <xsd:import namespace="a648fbf4-0a50-4016-aecd-a6ad14d661a8"/>
    <xsd:import namespace="40ea955f-84a9-481f-9274-802af16bd8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48fbf4-0a50-4016-aecd-a6ad14d66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a955f-84a9-481f-9274-802af16bd8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43E37E-A943-42CD-982C-B0BD55470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F5FCE7-DCE5-4833-8F9B-5C4E30B5D2FC}">
  <ds:schemaRefs>
    <ds:schemaRef ds:uri="40ea955f-84a9-481f-9274-802af16bd87b"/>
    <ds:schemaRef ds:uri="a648fbf4-0a50-4016-aecd-a6ad14d661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91D0B9-8988-4442-BAA9-3D9932E8C343}">
  <ds:schemaRefs>
    <ds:schemaRef ds:uri="40ea955f-84a9-481f-9274-802af16bd87b"/>
    <ds:schemaRef ds:uri="a648fbf4-0a50-4016-aecd-a6ad14d661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604</Words>
  <Application>Microsoft Office PowerPoint</Application>
  <PresentationFormat>Widescreen</PresentationFormat>
  <Paragraphs>145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Muli Light</vt:lpstr>
      <vt:lpstr>Open Sans Condensed</vt:lpstr>
      <vt:lpstr>Office Theme</vt:lpstr>
      <vt:lpstr>Custom Design</vt:lpstr>
      <vt:lpstr>The European Textiles and Apparel Industry - trends &amp; strategies</vt:lpstr>
      <vt:lpstr>Overview</vt:lpstr>
      <vt:lpstr>Overview</vt:lpstr>
      <vt:lpstr>PowerPoint Presentation</vt:lpstr>
      <vt:lpstr>Focus on Trade</vt:lpstr>
      <vt:lpstr>PowerPoint Presentation</vt:lpstr>
      <vt:lpstr>PowerPoint Presentation</vt:lpstr>
      <vt:lpstr>PowerPoint Presentation</vt:lpstr>
      <vt:lpstr>Trade Balances (2019)</vt:lpstr>
      <vt:lpstr>PowerPoint Presentation</vt:lpstr>
      <vt:lpstr>Impact of Covid19</vt:lpstr>
      <vt:lpstr>Impact of Covid19</vt:lpstr>
      <vt:lpstr>PowerPoint Presentation</vt:lpstr>
      <vt:lpstr>Impact of Covid19</vt:lpstr>
      <vt:lpstr>Impact of Covid19</vt:lpstr>
      <vt:lpstr>PowerPoint Presentation</vt:lpstr>
      <vt:lpstr>PowerPoint Presentation</vt:lpstr>
      <vt:lpstr>Focus on circular strategy</vt:lpstr>
      <vt:lpstr>PowerPoint Presentation</vt:lpstr>
      <vt:lpstr>Innovation &amp; Digitalisation</vt:lpstr>
      <vt:lpstr>Skills &amp; Entrepreneurship</vt:lpstr>
      <vt:lpstr>Skills &amp; Entrepreneurship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Recovery and Sustainability  EURATEX Strategic Proposals</dc:title>
  <dc:creator>Dirk Vantyghem</dc:creator>
  <cp:lastModifiedBy>Dirk Vantyghem</cp:lastModifiedBy>
  <cp:revision>2</cp:revision>
  <cp:lastPrinted>2020-09-17T09:22:18Z</cp:lastPrinted>
  <dcterms:created xsi:type="dcterms:W3CDTF">2020-09-16T20:06:26Z</dcterms:created>
  <dcterms:modified xsi:type="dcterms:W3CDTF">2021-02-23T15:20:23Z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0x0101006D0497EDBDA8084284E319F7F4922B88</vt:lpwstr>
  </property>
</Properties>
</file>